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96" y="2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 txBox="1"/>
          <p:nvPr/>
        </p:nvSpPr>
        <p:spPr>
          <a:xfrm>
            <a:off x="1645920" y="607536"/>
            <a:ext cx="540141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MARCH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1220" y="216976"/>
            <a:ext cx="1376013" cy="823929"/>
            <a:chOff x="122779" y="182880"/>
            <a:chExt cx="1524454" cy="887761"/>
          </a:xfrm>
        </p:grpSpPr>
        <p:pic>
          <p:nvPicPr>
            <p:cNvPr id="3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2779" y="186649"/>
              <a:ext cx="667116" cy="753991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natural_gas.png" descr="natural_ga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2960" y="182880"/>
              <a:ext cx="824273" cy="88776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Title 1"/>
          <p:cNvSpPr txBox="1"/>
          <p:nvPr/>
        </p:nvSpPr>
        <p:spPr>
          <a:xfrm>
            <a:off x="1645920" y="93999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Alberta</a:t>
            </a:r>
            <a:r>
              <a:rPr sz="3600" dirty="0"/>
              <a:t> – </a:t>
            </a:r>
            <a:r>
              <a:rPr sz="3600" b="0" i="1" dirty="0"/>
              <a:t>Electricity</a:t>
            </a:r>
            <a:r>
              <a:rPr lang="en-US" sz="3600" b="0" i="1" dirty="0"/>
              <a:t> &amp; Natural Gas</a:t>
            </a:r>
            <a:endParaRPr sz="3600" b="0" i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https://acn.xoomenergy.ca/en/residential/alberta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AA12DB3D-CE62-4470-9EBE-37751944609C}"/>
              </a:ext>
            </a:extLst>
          </p:cNvPr>
          <p:cNvSpPr txBox="1"/>
          <p:nvPr/>
        </p:nvSpPr>
        <p:spPr>
          <a:xfrm>
            <a:off x="914400" y="955666"/>
            <a:ext cx="7240877" cy="39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Take the surprise out of your monthly electric and natural gas bills, enroll in 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SteadyLock 24 </a:t>
            </a:r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 pay one flat monthly price. Worry less each month when you lock in your rate for 24 full months.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Alta Gas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ATCO - Electricity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ATCO - Gas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City of Lethbridge - Electricity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ENMAX Power Corporation - Electricity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EPCOR – Electricity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4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FortisAlberta</a:t>
            </a: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- Electricity</a:t>
            </a:r>
            <a:endParaRPr lang="en-US" sz="1400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Alberta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40141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MARCH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AF9471-CB0E-4C11-BC76-BA2C2BC9CDEC}"/>
              </a:ext>
            </a:extLst>
          </p:cNvPr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https://acn.xoomenergy.ca/en/residential/alberta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32BE35CC-E38B-44D7-A971-CC8D77BFD063}"/>
              </a:ext>
            </a:extLst>
          </p:cNvPr>
          <p:cNvSpPr txBox="1"/>
          <p:nvPr/>
        </p:nvSpPr>
        <p:spPr>
          <a:xfrm>
            <a:off x="933937" y="1230279"/>
            <a:ext cx="7240877" cy="3282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 dirty="0"/>
              <a:t>XOOM ENERGY’S </a:t>
            </a:r>
            <a:r>
              <a:rPr sz="2000" dirty="0">
                <a:solidFill>
                  <a:schemeClr val="bg1"/>
                </a:solidFill>
              </a:rPr>
              <a:t>FIXED RATE PLANS </a:t>
            </a:r>
            <a:r>
              <a:rPr sz="2000" dirty="0"/>
              <a:t>ARE CURRENTLY LOWER THAN THE LOCAL UTILITY:</a:t>
            </a:r>
          </a:p>
          <a:p>
            <a:pPr>
              <a:spcBef>
                <a:spcPts val="8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dirty="0"/>
              <a:t>	Alta Gas –</a:t>
            </a:r>
            <a:r>
              <a:rPr sz="2400" dirty="0"/>
              <a:t> </a:t>
            </a:r>
            <a:r>
              <a:rPr lang="en-US" sz="2400" dirty="0"/>
              <a:t>Natural Gas</a:t>
            </a:r>
            <a:endParaRPr sz="2400" dirty="0"/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400" dirty="0"/>
              <a:t>ATCO Gas – Natural Gas</a:t>
            </a:r>
            <a:endParaRPr sz="2400" dirty="0"/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spcBef>
                <a:spcPts val="800"/>
              </a:spcBef>
              <a:defRPr sz="2400" spc="-7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100,000 </a:t>
            </a:r>
            <a:r>
              <a:rPr lang="en-US" sz="2400" dirty="0"/>
              <a:t>Alberta</a:t>
            </a:r>
            <a:r>
              <a:rPr sz="2400" dirty="0"/>
              <a:t> Customers</a:t>
            </a:r>
            <a:endParaRPr lang="en-US" sz="2400" dirty="0"/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Business Fixed Rate Plan: BizLock 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EE9EE7-8884-4D91-804B-9375910C3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70" y="104445"/>
            <a:ext cx="962812" cy="10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40141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MARCH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7729C8-B4F7-4BA4-80D8-E452064AD0E4}"/>
              </a:ext>
            </a:extLst>
          </p:cNvPr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https://acn.xoomenergy.ca/en/residential/alberta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pic>
        <p:nvPicPr>
          <p:cNvPr id="12" name="Image" descr="Image">
            <a:extLst>
              <a:ext uri="{FF2B5EF4-FFF2-40B4-BE49-F238E27FC236}">
                <a16:creationId xmlns:a16="http://schemas.microsoft.com/office/drawing/2014/main" id="{3D7BBC96-6EF6-4C07-80E7-34303BE87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896" y="182880"/>
            <a:ext cx="907773" cy="102598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7B72277-250B-4411-AA79-775FFCEC66F8}"/>
              </a:ext>
            </a:extLst>
          </p:cNvPr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Alberta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2750C913-A47F-442F-B9B4-B26AB6EB681C}"/>
              </a:ext>
            </a:extLst>
          </p:cNvPr>
          <p:cNvSpPr txBox="1"/>
          <p:nvPr/>
        </p:nvSpPr>
        <p:spPr>
          <a:xfrm>
            <a:off x="933937" y="1088958"/>
            <a:ext cx="7240877" cy="3529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sz="20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New Customers in Alberta can enroll today and get a low introductory rate on their first 6 bills with the </a:t>
            </a:r>
            <a:r>
              <a:rPr lang="en-US" sz="2000" b="1" spc="-59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SimpleFlex</a:t>
            </a:r>
            <a:r>
              <a:rPr lang="en-US" sz="20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 plan! </a:t>
            </a:r>
            <a:r>
              <a:rPr lang="en-US" sz="24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/>
            <a:r>
              <a:rPr lang="en-US" sz="24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spcBef>
                <a:spcPts val="8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dirty="0"/>
              <a:t>	ATCO </a:t>
            </a:r>
            <a:r>
              <a:rPr sz="2000" dirty="0"/>
              <a:t>Electric</a:t>
            </a:r>
            <a:r>
              <a:rPr lang="en-US" sz="2000" dirty="0"/>
              <a:t> -</a:t>
            </a:r>
            <a:r>
              <a:rPr sz="2000" dirty="0"/>
              <a:t> Electricity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000" dirty="0"/>
              <a:t>City of Lethbridge - Electricity</a:t>
            </a:r>
            <a:r>
              <a:rPr sz="2000" dirty="0"/>
              <a:t>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EPCOR - Electricity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spcBef>
                <a:spcPts val="800"/>
              </a:spcBef>
              <a:defRPr sz="2400" spc="-7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60,000 </a:t>
            </a:r>
            <a:r>
              <a:rPr lang="en-US" sz="2400" dirty="0"/>
              <a:t>Alberta</a:t>
            </a:r>
            <a:r>
              <a:rPr sz="2400" dirty="0"/>
              <a:t> Customers</a:t>
            </a:r>
            <a:endParaRPr lang="en-US" sz="2400" dirty="0"/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Business Variable Rate Plan: BizChoice</a:t>
            </a:r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157</Words>
  <Application>Microsoft Office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51</cp:revision>
  <cp:lastPrinted>2019-01-07T18:14:08Z</cp:lastPrinted>
  <dcterms:modified xsi:type="dcterms:W3CDTF">2019-03-07T16:07:06Z</dcterms:modified>
</cp:coreProperties>
</file>