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9"/>
  </p:notesMasterIdLst>
  <p:sldIdLst>
    <p:sldId id="316" r:id="rId2"/>
    <p:sldId id="314" r:id="rId3"/>
    <p:sldId id="318" r:id="rId4"/>
    <p:sldId id="317" r:id="rId5"/>
    <p:sldId id="303" r:id="rId6"/>
    <p:sldId id="304" r:id="rId7"/>
    <p:sldId id="306" r:id="rId8"/>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ts val="3700"/>
      </a:lnSpc>
      <a:spcBef>
        <a:spcPts val="0"/>
      </a:spcBef>
      <a:spcAft>
        <a:spcPts val="0"/>
      </a:spcAft>
      <a:buClrTx/>
      <a:buSzTx/>
      <a:buFontTx/>
      <a:buNone/>
      <a:tabLst/>
      <a:defRPr kumimoji="0" sz="1900" b="0" i="0" u="none" strike="noStrike" cap="none" spc="0" normalizeH="0" baseline="0">
        <a:ln>
          <a:noFill/>
        </a:ln>
        <a:solidFill>
          <a:srgbClr val="5E5E5E"/>
        </a:solidFill>
        <a:effectLst/>
        <a:uFillTx/>
        <a:latin typeface="+mn-lt"/>
        <a:ea typeface="+mn-ea"/>
        <a:cs typeface="+mn-cs"/>
        <a:sym typeface="Myriad Pro"/>
      </a:defRPr>
    </a:lvl1pPr>
    <a:lvl2pPr marL="0" marR="0" indent="228600" algn="ctr" defTabSz="457200" rtl="0" fontAlgn="auto" latinLnBrk="0" hangingPunct="0">
      <a:lnSpc>
        <a:spcPts val="3700"/>
      </a:lnSpc>
      <a:spcBef>
        <a:spcPts val="0"/>
      </a:spcBef>
      <a:spcAft>
        <a:spcPts val="0"/>
      </a:spcAft>
      <a:buClrTx/>
      <a:buSzTx/>
      <a:buFontTx/>
      <a:buNone/>
      <a:tabLst/>
      <a:defRPr kumimoji="0" sz="1900" b="0" i="0" u="none" strike="noStrike" cap="none" spc="0" normalizeH="0" baseline="0">
        <a:ln>
          <a:noFill/>
        </a:ln>
        <a:solidFill>
          <a:srgbClr val="5E5E5E"/>
        </a:solidFill>
        <a:effectLst/>
        <a:uFillTx/>
        <a:latin typeface="+mn-lt"/>
        <a:ea typeface="+mn-ea"/>
        <a:cs typeface="+mn-cs"/>
        <a:sym typeface="Myriad Pro"/>
      </a:defRPr>
    </a:lvl2pPr>
    <a:lvl3pPr marL="0" marR="0" indent="457200" algn="ctr" defTabSz="457200" rtl="0" fontAlgn="auto" latinLnBrk="0" hangingPunct="0">
      <a:lnSpc>
        <a:spcPts val="3700"/>
      </a:lnSpc>
      <a:spcBef>
        <a:spcPts val="0"/>
      </a:spcBef>
      <a:spcAft>
        <a:spcPts val="0"/>
      </a:spcAft>
      <a:buClrTx/>
      <a:buSzTx/>
      <a:buFontTx/>
      <a:buNone/>
      <a:tabLst/>
      <a:defRPr kumimoji="0" sz="1900" b="0" i="0" u="none" strike="noStrike" cap="none" spc="0" normalizeH="0" baseline="0">
        <a:ln>
          <a:noFill/>
        </a:ln>
        <a:solidFill>
          <a:srgbClr val="5E5E5E"/>
        </a:solidFill>
        <a:effectLst/>
        <a:uFillTx/>
        <a:latin typeface="+mn-lt"/>
        <a:ea typeface="+mn-ea"/>
        <a:cs typeface="+mn-cs"/>
        <a:sym typeface="Myriad Pro"/>
      </a:defRPr>
    </a:lvl3pPr>
    <a:lvl4pPr marL="0" marR="0" indent="685800" algn="ctr" defTabSz="457200" rtl="0" fontAlgn="auto" latinLnBrk="0" hangingPunct="0">
      <a:lnSpc>
        <a:spcPts val="3700"/>
      </a:lnSpc>
      <a:spcBef>
        <a:spcPts val="0"/>
      </a:spcBef>
      <a:spcAft>
        <a:spcPts val="0"/>
      </a:spcAft>
      <a:buClrTx/>
      <a:buSzTx/>
      <a:buFontTx/>
      <a:buNone/>
      <a:tabLst/>
      <a:defRPr kumimoji="0" sz="1900" b="0" i="0" u="none" strike="noStrike" cap="none" spc="0" normalizeH="0" baseline="0">
        <a:ln>
          <a:noFill/>
        </a:ln>
        <a:solidFill>
          <a:srgbClr val="5E5E5E"/>
        </a:solidFill>
        <a:effectLst/>
        <a:uFillTx/>
        <a:latin typeface="+mn-lt"/>
        <a:ea typeface="+mn-ea"/>
        <a:cs typeface="+mn-cs"/>
        <a:sym typeface="Myriad Pro"/>
      </a:defRPr>
    </a:lvl4pPr>
    <a:lvl5pPr marL="0" marR="0" indent="914400" algn="ctr" defTabSz="457200" rtl="0" fontAlgn="auto" latinLnBrk="0" hangingPunct="0">
      <a:lnSpc>
        <a:spcPts val="3700"/>
      </a:lnSpc>
      <a:spcBef>
        <a:spcPts val="0"/>
      </a:spcBef>
      <a:spcAft>
        <a:spcPts val="0"/>
      </a:spcAft>
      <a:buClrTx/>
      <a:buSzTx/>
      <a:buFontTx/>
      <a:buNone/>
      <a:tabLst/>
      <a:defRPr kumimoji="0" sz="1900" b="0" i="0" u="none" strike="noStrike" cap="none" spc="0" normalizeH="0" baseline="0">
        <a:ln>
          <a:noFill/>
        </a:ln>
        <a:solidFill>
          <a:srgbClr val="5E5E5E"/>
        </a:solidFill>
        <a:effectLst/>
        <a:uFillTx/>
        <a:latin typeface="+mn-lt"/>
        <a:ea typeface="+mn-ea"/>
        <a:cs typeface="+mn-cs"/>
        <a:sym typeface="Myriad Pro"/>
      </a:defRPr>
    </a:lvl5pPr>
    <a:lvl6pPr marL="0" marR="0" indent="1143000" algn="ctr" defTabSz="457200" rtl="0" fontAlgn="auto" latinLnBrk="0" hangingPunct="0">
      <a:lnSpc>
        <a:spcPts val="3700"/>
      </a:lnSpc>
      <a:spcBef>
        <a:spcPts val="0"/>
      </a:spcBef>
      <a:spcAft>
        <a:spcPts val="0"/>
      </a:spcAft>
      <a:buClrTx/>
      <a:buSzTx/>
      <a:buFontTx/>
      <a:buNone/>
      <a:tabLst/>
      <a:defRPr kumimoji="0" sz="1900" b="0" i="0" u="none" strike="noStrike" cap="none" spc="0" normalizeH="0" baseline="0">
        <a:ln>
          <a:noFill/>
        </a:ln>
        <a:solidFill>
          <a:srgbClr val="5E5E5E"/>
        </a:solidFill>
        <a:effectLst/>
        <a:uFillTx/>
        <a:latin typeface="+mn-lt"/>
        <a:ea typeface="+mn-ea"/>
        <a:cs typeface="+mn-cs"/>
        <a:sym typeface="Myriad Pro"/>
      </a:defRPr>
    </a:lvl6pPr>
    <a:lvl7pPr marL="0" marR="0" indent="1371600" algn="ctr" defTabSz="457200" rtl="0" fontAlgn="auto" latinLnBrk="0" hangingPunct="0">
      <a:lnSpc>
        <a:spcPts val="3700"/>
      </a:lnSpc>
      <a:spcBef>
        <a:spcPts val="0"/>
      </a:spcBef>
      <a:spcAft>
        <a:spcPts val="0"/>
      </a:spcAft>
      <a:buClrTx/>
      <a:buSzTx/>
      <a:buFontTx/>
      <a:buNone/>
      <a:tabLst/>
      <a:defRPr kumimoji="0" sz="1900" b="0" i="0" u="none" strike="noStrike" cap="none" spc="0" normalizeH="0" baseline="0">
        <a:ln>
          <a:noFill/>
        </a:ln>
        <a:solidFill>
          <a:srgbClr val="5E5E5E"/>
        </a:solidFill>
        <a:effectLst/>
        <a:uFillTx/>
        <a:latin typeface="+mn-lt"/>
        <a:ea typeface="+mn-ea"/>
        <a:cs typeface="+mn-cs"/>
        <a:sym typeface="Myriad Pro"/>
      </a:defRPr>
    </a:lvl7pPr>
    <a:lvl8pPr marL="0" marR="0" indent="1600200" algn="ctr" defTabSz="457200" rtl="0" fontAlgn="auto" latinLnBrk="0" hangingPunct="0">
      <a:lnSpc>
        <a:spcPts val="3700"/>
      </a:lnSpc>
      <a:spcBef>
        <a:spcPts val="0"/>
      </a:spcBef>
      <a:spcAft>
        <a:spcPts val="0"/>
      </a:spcAft>
      <a:buClrTx/>
      <a:buSzTx/>
      <a:buFontTx/>
      <a:buNone/>
      <a:tabLst/>
      <a:defRPr kumimoji="0" sz="1900" b="0" i="0" u="none" strike="noStrike" cap="none" spc="0" normalizeH="0" baseline="0">
        <a:ln>
          <a:noFill/>
        </a:ln>
        <a:solidFill>
          <a:srgbClr val="5E5E5E"/>
        </a:solidFill>
        <a:effectLst/>
        <a:uFillTx/>
        <a:latin typeface="+mn-lt"/>
        <a:ea typeface="+mn-ea"/>
        <a:cs typeface="+mn-cs"/>
        <a:sym typeface="Myriad Pro"/>
      </a:defRPr>
    </a:lvl8pPr>
    <a:lvl9pPr marL="0" marR="0" indent="1828800" algn="ctr" defTabSz="457200" rtl="0" fontAlgn="auto" latinLnBrk="0" hangingPunct="0">
      <a:lnSpc>
        <a:spcPts val="3700"/>
      </a:lnSpc>
      <a:spcBef>
        <a:spcPts val="0"/>
      </a:spcBef>
      <a:spcAft>
        <a:spcPts val="0"/>
      </a:spcAft>
      <a:buClrTx/>
      <a:buSzTx/>
      <a:buFontTx/>
      <a:buNone/>
      <a:tabLst/>
      <a:defRPr kumimoji="0" sz="1900" b="0" i="0" u="none" strike="noStrike" cap="none" spc="0" normalizeH="0" baseline="0">
        <a:ln>
          <a:noFill/>
        </a:ln>
        <a:solidFill>
          <a:srgbClr val="5E5E5E"/>
        </a:solidFill>
        <a:effectLst/>
        <a:uFillTx/>
        <a:latin typeface="+mn-lt"/>
        <a:ea typeface="+mn-ea"/>
        <a:cs typeface="+mn-cs"/>
        <a:sym typeface="Myriad Pro"/>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ance Page" initials="CP" lastIdx="21" clrIdx="0">
    <p:extLst>
      <p:ext uri="{19B8F6BF-5375-455C-9EA6-DF929625EA0E}">
        <p15:presenceInfo xmlns:p15="http://schemas.microsoft.com/office/powerpoint/2012/main" userId="S::chance.page@acninc.com::2cd93114-e355-428a-a8b2-24d291fd90d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E799"/>
    <a:srgbClr val="01030F"/>
    <a:srgbClr val="A8FFFC"/>
    <a:srgbClr val="150E4C"/>
    <a:srgbClr val="00001C"/>
    <a:srgbClr val="70E6B6"/>
    <a:srgbClr val="FF00FF"/>
    <a:srgbClr val="000000"/>
    <a:srgbClr val="F2672A"/>
    <a:srgbClr val="4C4D5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ff" i="off">
        <a:font>
          <a:latin typeface="Helvetica Neue Medium"/>
          <a:ea typeface="Helvetica Neue Medium"/>
          <a:cs typeface="Helvetica Neue Medium"/>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
          <a:latin typeface="Helvetica Neue Medium"/>
          <a:ea typeface="Helvetica Neue Medium"/>
          <a:cs typeface="Helvetica Neue Medium"/>
        </a:font>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ff" i="off">
        <a:font>
          <a:latin typeface="Helvetica Neue Medium"/>
          <a:ea typeface="Helvetica Neue Medium"/>
          <a:cs typeface="Helvetica Neue Medium"/>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
          <a:latin typeface="Helvetica Neue Medium"/>
          <a:ea typeface="Helvetica Neue Medium"/>
          <a:cs typeface="Helvetica Neue Medium"/>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
          <a:latin typeface="Helvetica Neue Medium"/>
          <a:ea typeface="Helvetica Neue Medium"/>
          <a:cs typeface="Helvetica Neue Medium"/>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909" autoAdjust="0"/>
    <p:restoredTop sz="94694"/>
  </p:normalViewPr>
  <p:slideViewPr>
    <p:cSldViewPr snapToGrid="0" snapToObjects="1">
      <p:cViewPr varScale="1">
        <p:scale>
          <a:sx n="56" d="100"/>
          <a:sy n="56" d="100"/>
        </p:scale>
        <p:origin x="744" y="90"/>
      </p:cViewPr>
      <p:guideLst/>
    </p:cSldViewPr>
  </p:slideViewPr>
  <p:notesTextViewPr>
    <p:cViewPr>
      <p:scale>
        <a:sx n="3" d="2"/>
        <a:sy n="3" d="2"/>
      </p:scale>
      <p:origin x="0" y="0"/>
    </p:cViewPr>
  </p:notesTextViewPr>
  <p:sorterViewPr>
    <p:cViewPr>
      <p:scale>
        <a:sx n="60" d="100"/>
        <a:sy n="6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3" name="Shape 123"/>
          <p:cNvSpPr>
            <a:spLocks noGrp="1" noRot="1" noChangeAspect="1"/>
          </p:cNvSpPr>
          <p:nvPr>
            <p:ph type="sldImg"/>
          </p:nvPr>
        </p:nvSpPr>
        <p:spPr>
          <a:xfrm>
            <a:off x="1143000" y="685800"/>
            <a:ext cx="4572000" cy="3429000"/>
          </a:xfrm>
          <a:prstGeom prst="rect">
            <a:avLst/>
          </a:prstGeom>
        </p:spPr>
        <p:txBody>
          <a:bodyPr/>
          <a:lstStyle/>
          <a:p>
            <a:endParaRPr/>
          </a:p>
        </p:txBody>
      </p:sp>
      <p:sp>
        <p:nvSpPr>
          <p:cNvPr id="124" name="Shape 124"/>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1_Comparison">
    <p:bg>
      <p:bgPr>
        <a:solidFill>
          <a:srgbClr val="01030F"/>
        </a:solidFill>
        <a:effectLst/>
      </p:bgPr>
    </p:bg>
    <p:spTree>
      <p:nvGrpSpPr>
        <p:cNvPr id="1" name=""/>
        <p:cNvGrpSpPr/>
        <p:nvPr/>
      </p:nvGrpSpPr>
      <p:grpSpPr>
        <a:xfrm>
          <a:off x="0" y="0"/>
          <a:ext cx="0" cy="0"/>
          <a:chOff x="0" y="0"/>
          <a:chExt cx="0" cy="0"/>
        </a:xfrm>
      </p:grpSpPr>
      <p:pic>
        <p:nvPicPr>
          <p:cNvPr id="8" name="Picture 7" descr="A picture containing dark, outdoor object, night, night sky&#10;&#10;Description automatically generated">
            <a:extLst>
              <a:ext uri="{FF2B5EF4-FFF2-40B4-BE49-F238E27FC236}">
                <a16:creationId xmlns:a16="http://schemas.microsoft.com/office/drawing/2014/main" id="{7DA13293-1A08-4FB9-A273-CB91BE73542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24" y="857"/>
            <a:ext cx="24380951" cy="13714285"/>
          </a:xfrm>
          <a:prstGeom prst="rect">
            <a:avLst/>
          </a:prstGeom>
        </p:spPr>
      </p:pic>
    </p:spTree>
    <p:extLst>
      <p:ext uri="{BB962C8B-B14F-4D97-AF65-F5344CB8AC3E}">
        <p14:creationId xmlns:p14="http://schemas.microsoft.com/office/powerpoint/2010/main" val="972915690"/>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Title and Content">
    <p:bg>
      <p:bgPr>
        <a:solidFill>
          <a:srgbClr val="01030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998740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Title and Content">
    <p:bg>
      <p:bgPr>
        <a:solidFill>
          <a:schemeClr val="accent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88958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itle and Content">
    <p:bg>
      <p:bgPr>
        <a:solidFill>
          <a:schemeClr val="accent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95436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6_Title and Content">
    <p:bg>
      <p:bgPr>
        <a:solidFill>
          <a:srgbClr val="00001C"/>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979021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75852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1C"/>
        </a:solidFill>
        <a:effectLst/>
      </p:bgPr>
    </p:bg>
    <p:spTree>
      <p:nvGrpSpPr>
        <p:cNvPr id="1" name=""/>
        <p:cNvGrpSpPr/>
        <p:nvPr/>
      </p:nvGrpSpPr>
      <p:grpSpPr>
        <a:xfrm>
          <a:off x="0" y="0"/>
          <a:ext cx="0" cy="0"/>
          <a:chOff x="0" y="0"/>
          <a:chExt cx="0" cy="0"/>
        </a:xfrm>
      </p:grpSpPr>
      <p:sp>
        <p:nvSpPr>
          <p:cNvPr id="4" name="Номер слайда"/>
          <p:cNvSpPr txBox="1">
            <a:spLocks noGrp="1"/>
          </p:cNvSpPr>
          <p:nvPr>
            <p:ph type="sldNum" sz="quarter" idx="2"/>
          </p:nvPr>
        </p:nvSpPr>
        <p:spPr>
          <a:xfrm>
            <a:off x="11941979" y="13073062"/>
            <a:ext cx="490518" cy="482823"/>
          </a:xfrm>
          <a:prstGeom prst="rect">
            <a:avLst/>
          </a:prstGeom>
          <a:ln w="12700">
            <a:miter lim="400000"/>
          </a:ln>
        </p:spPr>
        <p:txBody>
          <a:bodyPr wrap="none" lIns="71437" tIns="71437" rIns="71437" bIns="71437">
            <a:spAutoFit/>
          </a:bodyPr>
          <a:lstStyle>
            <a:lvl1pPr defTabSz="821531">
              <a:lnSpc>
                <a:spcPct val="100000"/>
              </a:lnSpc>
              <a:defRPr sz="2200" b="0" i="0">
                <a:solidFill>
                  <a:srgbClr val="000000"/>
                </a:solidFill>
                <a:latin typeface="Helvetica" pitchFamily="2" charset="0"/>
                <a:ea typeface="Helvetica Neue Light"/>
                <a:cs typeface="Helvetica" pitchFamily="2" charset="0"/>
                <a:sym typeface="Helvetica Neue Light"/>
              </a:defRPr>
            </a:lvl1pPr>
          </a:lstStyle>
          <a:p>
            <a:fld id="{86CB4B4D-7CA3-9044-876B-883B54F8677D}" type="slidenum">
              <a:rPr lang="en-US" smtClean="0"/>
              <a:pPr/>
              <a:t>‹#›</a:t>
            </a:fld>
            <a:endParaRPr lang="en-US" dirty="0"/>
          </a:p>
        </p:txBody>
      </p:sp>
      <p:pic>
        <p:nvPicPr>
          <p:cNvPr id="8" name="Picture 7" descr="A picture containing dark, outdoor object, night, night sky&#10;&#10;Description automatically generated">
            <a:extLst>
              <a:ext uri="{FF2B5EF4-FFF2-40B4-BE49-F238E27FC236}">
                <a16:creationId xmlns:a16="http://schemas.microsoft.com/office/drawing/2014/main" id="{F62D38C4-6A5D-4F9D-9E48-CF36151FD5A2}"/>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3238" y="0"/>
            <a:ext cx="24380951" cy="13714285"/>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3" r:id="rId2"/>
    <p:sldLayoutId id="2147483669" r:id="rId3"/>
    <p:sldLayoutId id="2147483668" r:id="rId4"/>
    <p:sldLayoutId id="2147483666" r:id="rId5"/>
    <p:sldLayoutId id="2147483662" r:id="rId6"/>
  </p:sldLayoutIdLst>
  <p:transition spd="med"/>
  <p:txStyles>
    <p:titleStyle>
      <a:lvl1pPr marL="0" marR="0" indent="0" algn="l" defTabSz="821531" rtl="0" latinLnBrk="0">
        <a:lnSpc>
          <a:spcPct val="100000"/>
        </a:lnSpc>
        <a:spcBef>
          <a:spcPts val="0"/>
        </a:spcBef>
        <a:spcAft>
          <a:spcPts val="0"/>
        </a:spcAft>
        <a:buClrTx/>
        <a:buSzTx/>
        <a:buFontTx/>
        <a:buNone/>
        <a:tabLst/>
        <a:defRPr sz="10800" b="1" i="1" u="none" strike="noStrike" cap="none" spc="0" baseline="0">
          <a:solidFill>
            <a:srgbClr val="3D7AC1"/>
          </a:solidFill>
          <a:uFillTx/>
          <a:latin typeface="Helvetica Bold Oblique" pitchFamily="2" charset="0"/>
          <a:ea typeface="+mj-ea"/>
          <a:cs typeface="+mj-cs"/>
          <a:sym typeface="Abril Fatface"/>
        </a:defRPr>
      </a:lvl1pPr>
      <a:lvl2pPr marL="0" marR="0" indent="0" algn="l" defTabSz="821531" rtl="0" latinLnBrk="0">
        <a:lnSpc>
          <a:spcPct val="100000"/>
        </a:lnSpc>
        <a:spcBef>
          <a:spcPts val="0"/>
        </a:spcBef>
        <a:spcAft>
          <a:spcPts val="0"/>
        </a:spcAft>
        <a:buClrTx/>
        <a:buSzTx/>
        <a:buFontTx/>
        <a:buNone/>
        <a:tabLst/>
        <a:defRPr sz="10800" b="0" i="0" u="none" strike="noStrike" cap="none" spc="0" baseline="0">
          <a:solidFill>
            <a:srgbClr val="3D7AC1"/>
          </a:solidFill>
          <a:uFillTx/>
          <a:latin typeface="+mj-lt"/>
          <a:ea typeface="+mj-ea"/>
          <a:cs typeface="+mj-cs"/>
          <a:sym typeface="Abril Fatface"/>
        </a:defRPr>
      </a:lvl2pPr>
      <a:lvl3pPr marL="0" marR="0" indent="0" algn="l" defTabSz="821531" rtl="0" latinLnBrk="0">
        <a:lnSpc>
          <a:spcPct val="100000"/>
        </a:lnSpc>
        <a:spcBef>
          <a:spcPts val="0"/>
        </a:spcBef>
        <a:spcAft>
          <a:spcPts val="0"/>
        </a:spcAft>
        <a:buClrTx/>
        <a:buSzTx/>
        <a:buFontTx/>
        <a:buNone/>
        <a:tabLst/>
        <a:defRPr sz="10800" b="0" i="0" u="none" strike="noStrike" cap="none" spc="0" baseline="0">
          <a:solidFill>
            <a:srgbClr val="3D7AC1"/>
          </a:solidFill>
          <a:uFillTx/>
          <a:latin typeface="+mj-lt"/>
          <a:ea typeface="+mj-ea"/>
          <a:cs typeface="+mj-cs"/>
          <a:sym typeface="Abril Fatface"/>
        </a:defRPr>
      </a:lvl3pPr>
      <a:lvl4pPr marL="0" marR="0" indent="0" algn="l" defTabSz="821531" rtl="0" latinLnBrk="0">
        <a:lnSpc>
          <a:spcPct val="100000"/>
        </a:lnSpc>
        <a:spcBef>
          <a:spcPts val="0"/>
        </a:spcBef>
        <a:spcAft>
          <a:spcPts val="0"/>
        </a:spcAft>
        <a:buClrTx/>
        <a:buSzTx/>
        <a:buFontTx/>
        <a:buNone/>
        <a:tabLst/>
        <a:defRPr sz="10800" b="0" i="0" u="none" strike="noStrike" cap="none" spc="0" baseline="0">
          <a:solidFill>
            <a:srgbClr val="3D7AC1"/>
          </a:solidFill>
          <a:uFillTx/>
          <a:latin typeface="+mj-lt"/>
          <a:ea typeface="+mj-ea"/>
          <a:cs typeface="+mj-cs"/>
          <a:sym typeface="Abril Fatface"/>
        </a:defRPr>
      </a:lvl4pPr>
      <a:lvl5pPr marL="0" marR="0" indent="0" algn="l" defTabSz="821531" rtl="0" latinLnBrk="0">
        <a:lnSpc>
          <a:spcPct val="100000"/>
        </a:lnSpc>
        <a:spcBef>
          <a:spcPts val="0"/>
        </a:spcBef>
        <a:spcAft>
          <a:spcPts val="0"/>
        </a:spcAft>
        <a:buClrTx/>
        <a:buSzTx/>
        <a:buFontTx/>
        <a:buNone/>
        <a:tabLst/>
        <a:defRPr sz="10800" b="0" i="0" u="none" strike="noStrike" cap="none" spc="0" baseline="0">
          <a:solidFill>
            <a:srgbClr val="3D7AC1"/>
          </a:solidFill>
          <a:uFillTx/>
          <a:latin typeface="+mj-lt"/>
          <a:ea typeface="+mj-ea"/>
          <a:cs typeface="+mj-cs"/>
          <a:sym typeface="Abril Fatface"/>
        </a:defRPr>
      </a:lvl5pPr>
      <a:lvl6pPr marL="0" marR="0" indent="0" algn="l" defTabSz="821531" rtl="0" latinLnBrk="0">
        <a:lnSpc>
          <a:spcPct val="100000"/>
        </a:lnSpc>
        <a:spcBef>
          <a:spcPts val="0"/>
        </a:spcBef>
        <a:spcAft>
          <a:spcPts val="0"/>
        </a:spcAft>
        <a:buClrTx/>
        <a:buSzTx/>
        <a:buFontTx/>
        <a:buNone/>
        <a:tabLst/>
        <a:defRPr sz="10800" b="0" i="0" u="none" strike="noStrike" cap="none" spc="0" baseline="0">
          <a:solidFill>
            <a:srgbClr val="3D7AC1"/>
          </a:solidFill>
          <a:uFillTx/>
          <a:latin typeface="+mj-lt"/>
          <a:ea typeface="+mj-ea"/>
          <a:cs typeface="+mj-cs"/>
          <a:sym typeface="Abril Fatface"/>
        </a:defRPr>
      </a:lvl6pPr>
      <a:lvl7pPr marL="0" marR="0" indent="0" algn="l" defTabSz="821531" rtl="0" latinLnBrk="0">
        <a:lnSpc>
          <a:spcPct val="100000"/>
        </a:lnSpc>
        <a:spcBef>
          <a:spcPts val="0"/>
        </a:spcBef>
        <a:spcAft>
          <a:spcPts val="0"/>
        </a:spcAft>
        <a:buClrTx/>
        <a:buSzTx/>
        <a:buFontTx/>
        <a:buNone/>
        <a:tabLst/>
        <a:defRPr sz="10800" b="0" i="0" u="none" strike="noStrike" cap="none" spc="0" baseline="0">
          <a:solidFill>
            <a:srgbClr val="3D7AC1"/>
          </a:solidFill>
          <a:uFillTx/>
          <a:latin typeface="+mj-lt"/>
          <a:ea typeface="+mj-ea"/>
          <a:cs typeface="+mj-cs"/>
          <a:sym typeface="Abril Fatface"/>
        </a:defRPr>
      </a:lvl7pPr>
      <a:lvl8pPr marL="0" marR="0" indent="0" algn="l" defTabSz="821531" rtl="0" latinLnBrk="0">
        <a:lnSpc>
          <a:spcPct val="100000"/>
        </a:lnSpc>
        <a:spcBef>
          <a:spcPts val="0"/>
        </a:spcBef>
        <a:spcAft>
          <a:spcPts val="0"/>
        </a:spcAft>
        <a:buClrTx/>
        <a:buSzTx/>
        <a:buFontTx/>
        <a:buNone/>
        <a:tabLst/>
        <a:defRPr sz="10800" b="0" i="0" u="none" strike="noStrike" cap="none" spc="0" baseline="0">
          <a:solidFill>
            <a:srgbClr val="3D7AC1"/>
          </a:solidFill>
          <a:uFillTx/>
          <a:latin typeface="+mj-lt"/>
          <a:ea typeface="+mj-ea"/>
          <a:cs typeface="+mj-cs"/>
          <a:sym typeface="Abril Fatface"/>
        </a:defRPr>
      </a:lvl8pPr>
      <a:lvl9pPr marL="0" marR="0" indent="0" algn="l" defTabSz="821531" rtl="0" latinLnBrk="0">
        <a:lnSpc>
          <a:spcPct val="100000"/>
        </a:lnSpc>
        <a:spcBef>
          <a:spcPts val="0"/>
        </a:spcBef>
        <a:spcAft>
          <a:spcPts val="0"/>
        </a:spcAft>
        <a:buClrTx/>
        <a:buSzTx/>
        <a:buFontTx/>
        <a:buNone/>
        <a:tabLst/>
        <a:defRPr sz="10800" b="0" i="0" u="none" strike="noStrike" cap="none" spc="0" baseline="0">
          <a:solidFill>
            <a:srgbClr val="3D7AC1"/>
          </a:solidFill>
          <a:uFillTx/>
          <a:latin typeface="+mj-lt"/>
          <a:ea typeface="+mj-ea"/>
          <a:cs typeface="+mj-cs"/>
          <a:sym typeface="Abril Fatface"/>
        </a:defRPr>
      </a:lvl9pPr>
    </p:titleStyle>
    <p:bodyStyle>
      <a:lvl1pPr marL="763984" marR="0" indent="-763984" algn="ctr" defTabSz="457200" rtl="0" latinLnBrk="0">
        <a:lnSpc>
          <a:spcPct val="100000"/>
        </a:lnSpc>
        <a:spcBef>
          <a:spcPts val="3000"/>
        </a:spcBef>
        <a:spcAft>
          <a:spcPts val="0"/>
        </a:spcAft>
        <a:buClrTx/>
        <a:buSzPct val="145000"/>
        <a:buFontTx/>
        <a:buChar char="•"/>
        <a:tabLst/>
        <a:defRPr sz="5500" b="0" i="0" u="none" strike="noStrike" cap="none" spc="-165" baseline="0">
          <a:solidFill>
            <a:srgbClr val="5E5E5E"/>
          </a:solidFill>
          <a:uFillTx/>
          <a:latin typeface="Helvetica" pitchFamily="2" charset="0"/>
          <a:ea typeface="+mn-ea"/>
          <a:cs typeface="+mn-cs"/>
          <a:sym typeface="Myriad Pro"/>
        </a:defRPr>
      </a:lvl1pPr>
      <a:lvl2pPr marL="1208484" marR="0" indent="-763984" algn="ctr" defTabSz="457200" rtl="0" latinLnBrk="0">
        <a:lnSpc>
          <a:spcPct val="100000"/>
        </a:lnSpc>
        <a:spcBef>
          <a:spcPts val="3000"/>
        </a:spcBef>
        <a:spcAft>
          <a:spcPts val="0"/>
        </a:spcAft>
        <a:buClrTx/>
        <a:buSzPct val="145000"/>
        <a:buFontTx/>
        <a:buChar char="•"/>
        <a:tabLst/>
        <a:defRPr sz="5500" b="0" i="0" u="none" strike="noStrike" cap="none" spc="-165" baseline="0">
          <a:solidFill>
            <a:srgbClr val="5E5E5E"/>
          </a:solidFill>
          <a:uFillTx/>
          <a:latin typeface="Helvetica" pitchFamily="2" charset="0"/>
          <a:ea typeface="+mn-ea"/>
          <a:cs typeface="+mn-cs"/>
          <a:sym typeface="Myriad Pro"/>
        </a:defRPr>
      </a:lvl2pPr>
      <a:lvl3pPr marL="1652984" marR="0" indent="-763984" algn="ctr" defTabSz="457200" rtl="0" latinLnBrk="0">
        <a:lnSpc>
          <a:spcPct val="100000"/>
        </a:lnSpc>
        <a:spcBef>
          <a:spcPts val="3000"/>
        </a:spcBef>
        <a:spcAft>
          <a:spcPts val="0"/>
        </a:spcAft>
        <a:buClrTx/>
        <a:buSzPct val="145000"/>
        <a:buFontTx/>
        <a:buChar char="•"/>
        <a:tabLst/>
        <a:defRPr sz="5500" b="0" i="0" u="none" strike="noStrike" cap="none" spc="-165" baseline="0">
          <a:solidFill>
            <a:srgbClr val="5E5E5E"/>
          </a:solidFill>
          <a:uFillTx/>
          <a:latin typeface="Helvetica" pitchFamily="2" charset="0"/>
          <a:ea typeface="+mn-ea"/>
          <a:cs typeface="+mn-cs"/>
          <a:sym typeface="Myriad Pro"/>
        </a:defRPr>
      </a:lvl3pPr>
      <a:lvl4pPr marL="2097484" marR="0" indent="-763984" algn="ctr" defTabSz="457200" rtl="0" latinLnBrk="0">
        <a:lnSpc>
          <a:spcPct val="100000"/>
        </a:lnSpc>
        <a:spcBef>
          <a:spcPts val="3000"/>
        </a:spcBef>
        <a:spcAft>
          <a:spcPts val="0"/>
        </a:spcAft>
        <a:buClrTx/>
        <a:buSzPct val="145000"/>
        <a:buFontTx/>
        <a:buChar char="•"/>
        <a:tabLst/>
        <a:defRPr sz="5500" b="0" i="0" u="none" strike="noStrike" cap="none" spc="-165" baseline="0">
          <a:solidFill>
            <a:srgbClr val="5E5E5E"/>
          </a:solidFill>
          <a:uFillTx/>
          <a:latin typeface="Helvetica" pitchFamily="2" charset="0"/>
          <a:ea typeface="+mn-ea"/>
          <a:cs typeface="+mn-cs"/>
          <a:sym typeface="Myriad Pro"/>
        </a:defRPr>
      </a:lvl4pPr>
      <a:lvl5pPr marL="2541984" marR="0" indent="-763984" algn="ctr" defTabSz="457200" rtl="0" latinLnBrk="0">
        <a:lnSpc>
          <a:spcPct val="100000"/>
        </a:lnSpc>
        <a:spcBef>
          <a:spcPts val="3000"/>
        </a:spcBef>
        <a:spcAft>
          <a:spcPts val="0"/>
        </a:spcAft>
        <a:buClrTx/>
        <a:buSzPct val="145000"/>
        <a:buFontTx/>
        <a:buChar char="•"/>
        <a:tabLst/>
        <a:defRPr sz="5500" b="0" i="0" u="none" strike="noStrike" cap="none" spc="-165" baseline="0">
          <a:solidFill>
            <a:srgbClr val="5E5E5E"/>
          </a:solidFill>
          <a:uFillTx/>
          <a:latin typeface="Helvetica" pitchFamily="2" charset="0"/>
          <a:ea typeface="+mn-ea"/>
          <a:cs typeface="+mn-cs"/>
          <a:sym typeface="Myriad Pro"/>
        </a:defRPr>
      </a:lvl5pPr>
      <a:lvl6pPr marL="2986484" marR="0" indent="-763984" algn="ctr" defTabSz="457200" rtl="0" latinLnBrk="0">
        <a:lnSpc>
          <a:spcPct val="100000"/>
        </a:lnSpc>
        <a:spcBef>
          <a:spcPts val="3000"/>
        </a:spcBef>
        <a:spcAft>
          <a:spcPts val="0"/>
        </a:spcAft>
        <a:buClrTx/>
        <a:buSzPct val="145000"/>
        <a:buFontTx/>
        <a:buChar char="•"/>
        <a:tabLst/>
        <a:defRPr sz="5500" b="0" i="0" u="none" strike="noStrike" cap="none" spc="-165" baseline="0">
          <a:solidFill>
            <a:srgbClr val="5E5E5E"/>
          </a:solidFill>
          <a:uFillTx/>
          <a:latin typeface="+mn-lt"/>
          <a:ea typeface="+mn-ea"/>
          <a:cs typeface="+mn-cs"/>
          <a:sym typeface="Myriad Pro"/>
        </a:defRPr>
      </a:lvl6pPr>
      <a:lvl7pPr marL="3430984" marR="0" indent="-763984" algn="ctr" defTabSz="457200" rtl="0" latinLnBrk="0">
        <a:lnSpc>
          <a:spcPct val="100000"/>
        </a:lnSpc>
        <a:spcBef>
          <a:spcPts val="3000"/>
        </a:spcBef>
        <a:spcAft>
          <a:spcPts val="0"/>
        </a:spcAft>
        <a:buClrTx/>
        <a:buSzPct val="145000"/>
        <a:buFontTx/>
        <a:buChar char="•"/>
        <a:tabLst/>
        <a:defRPr sz="5500" b="0" i="0" u="none" strike="noStrike" cap="none" spc="-165" baseline="0">
          <a:solidFill>
            <a:srgbClr val="5E5E5E"/>
          </a:solidFill>
          <a:uFillTx/>
          <a:latin typeface="+mn-lt"/>
          <a:ea typeface="+mn-ea"/>
          <a:cs typeface="+mn-cs"/>
          <a:sym typeface="Myriad Pro"/>
        </a:defRPr>
      </a:lvl7pPr>
      <a:lvl8pPr marL="3875484" marR="0" indent="-763984" algn="ctr" defTabSz="457200" rtl="0" latinLnBrk="0">
        <a:lnSpc>
          <a:spcPct val="100000"/>
        </a:lnSpc>
        <a:spcBef>
          <a:spcPts val="3000"/>
        </a:spcBef>
        <a:spcAft>
          <a:spcPts val="0"/>
        </a:spcAft>
        <a:buClrTx/>
        <a:buSzPct val="145000"/>
        <a:buFontTx/>
        <a:buChar char="•"/>
        <a:tabLst/>
        <a:defRPr sz="5500" b="0" i="0" u="none" strike="noStrike" cap="none" spc="-165" baseline="0">
          <a:solidFill>
            <a:srgbClr val="5E5E5E"/>
          </a:solidFill>
          <a:uFillTx/>
          <a:latin typeface="+mn-lt"/>
          <a:ea typeface="+mn-ea"/>
          <a:cs typeface="+mn-cs"/>
          <a:sym typeface="Myriad Pro"/>
        </a:defRPr>
      </a:lvl8pPr>
      <a:lvl9pPr marL="4319984" marR="0" indent="-763984" algn="ctr" defTabSz="457200" rtl="0" latinLnBrk="0">
        <a:lnSpc>
          <a:spcPct val="100000"/>
        </a:lnSpc>
        <a:spcBef>
          <a:spcPts val="3000"/>
        </a:spcBef>
        <a:spcAft>
          <a:spcPts val="0"/>
        </a:spcAft>
        <a:buClrTx/>
        <a:buSzPct val="145000"/>
        <a:buFontTx/>
        <a:buChar char="•"/>
        <a:tabLst/>
        <a:defRPr sz="5500" b="0" i="0" u="none" strike="noStrike" cap="none" spc="-165" baseline="0">
          <a:solidFill>
            <a:srgbClr val="5E5E5E"/>
          </a:solidFill>
          <a:uFillTx/>
          <a:latin typeface="+mn-lt"/>
          <a:ea typeface="+mn-ea"/>
          <a:cs typeface="+mn-cs"/>
          <a:sym typeface="Myriad Pro"/>
        </a:defRPr>
      </a:lvl9pPr>
    </p:bodyStyle>
    <p:otherStyle>
      <a:lvl1pPr marL="0" marR="0" indent="0" algn="ctr" defTabSz="821531" latinLnBrk="0">
        <a:lnSpc>
          <a:spcPct val="100000"/>
        </a:lnSpc>
        <a:spcBef>
          <a:spcPts val="0"/>
        </a:spcBef>
        <a:spcAft>
          <a:spcPts val="0"/>
        </a:spcAft>
        <a:buClrTx/>
        <a:buSzTx/>
        <a:buFontTx/>
        <a:buNone/>
        <a:tabLst/>
        <a:defRPr sz="2200" b="0" i="0" u="none" strike="noStrike" cap="none" spc="0" baseline="0">
          <a:solidFill>
            <a:schemeClr val="tx1"/>
          </a:solidFill>
          <a:uFillTx/>
          <a:latin typeface="+mn-lt"/>
          <a:ea typeface="+mn-ea"/>
          <a:cs typeface="+mn-cs"/>
          <a:sym typeface="Helvetica Neue Light"/>
        </a:defRPr>
      </a:lvl1pPr>
      <a:lvl2pPr marL="0" marR="0" indent="228600" algn="ctr" defTabSz="821531" latinLnBrk="0">
        <a:lnSpc>
          <a:spcPct val="100000"/>
        </a:lnSpc>
        <a:spcBef>
          <a:spcPts val="0"/>
        </a:spcBef>
        <a:spcAft>
          <a:spcPts val="0"/>
        </a:spcAft>
        <a:buClrTx/>
        <a:buSzTx/>
        <a:buFontTx/>
        <a:buNone/>
        <a:tabLst/>
        <a:defRPr sz="2200" b="0" i="0" u="none" strike="noStrike" cap="none" spc="0" baseline="0">
          <a:solidFill>
            <a:schemeClr val="tx1"/>
          </a:solidFill>
          <a:uFillTx/>
          <a:latin typeface="+mn-lt"/>
          <a:ea typeface="+mn-ea"/>
          <a:cs typeface="+mn-cs"/>
          <a:sym typeface="Helvetica Neue Light"/>
        </a:defRPr>
      </a:lvl2pPr>
      <a:lvl3pPr marL="0" marR="0" indent="457200" algn="ctr" defTabSz="821531" latinLnBrk="0">
        <a:lnSpc>
          <a:spcPct val="100000"/>
        </a:lnSpc>
        <a:spcBef>
          <a:spcPts val="0"/>
        </a:spcBef>
        <a:spcAft>
          <a:spcPts val="0"/>
        </a:spcAft>
        <a:buClrTx/>
        <a:buSzTx/>
        <a:buFontTx/>
        <a:buNone/>
        <a:tabLst/>
        <a:defRPr sz="2200" b="0" i="0" u="none" strike="noStrike" cap="none" spc="0" baseline="0">
          <a:solidFill>
            <a:schemeClr val="tx1"/>
          </a:solidFill>
          <a:uFillTx/>
          <a:latin typeface="+mn-lt"/>
          <a:ea typeface="+mn-ea"/>
          <a:cs typeface="+mn-cs"/>
          <a:sym typeface="Helvetica Neue Light"/>
        </a:defRPr>
      </a:lvl3pPr>
      <a:lvl4pPr marL="0" marR="0" indent="685800" algn="ctr" defTabSz="821531" latinLnBrk="0">
        <a:lnSpc>
          <a:spcPct val="100000"/>
        </a:lnSpc>
        <a:spcBef>
          <a:spcPts val="0"/>
        </a:spcBef>
        <a:spcAft>
          <a:spcPts val="0"/>
        </a:spcAft>
        <a:buClrTx/>
        <a:buSzTx/>
        <a:buFontTx/>
        <a:buNone/>
        <a:tabLst/>
        <a:defRPr sz="2200" b="0" i="0" u="none" strike="noStrike" cap="none" spc="0" baseline="0">
          <a:solidFill>
            <a:schemeClr val="tx1"/>
          </a:solidFill>
          <a:uFillTx/>
          <a:latin typeface="+mn-lt"/>
          <a:ea typeface="+mn-ea"/>
          <a:cs typeface="+mn-cs"/>
          <a:sym typeface="Helvetica Neue Light"/>
        </a:defRPr>
      </a:lvl4pPr>
      <a:lvl5pPr marL="0" marR="0" indent="914400" algn="ctr" defTabSz="821531" latinLnBrk="0">
        <a:lnSpc>
          <a:spcPct val="100000"/>
        </a:lnSpc>
        <a:spcBef>
          <a:spcPts val="0"/>
        </a:spcBef>
        <a:spcAft>
          <a:spcPts val="0"/>
        </a:spcAft>
        <a:buClrTx/>
        <a:buSzTx/>
        <a:buFontTx/>
        <a:buNone/>
        <a:tabLst/>
        <a:defRPr sz="2200" b="0" i="0" u="none" strike="noStrike" cap="none" spc="0" baseline="0">
          <a:solidFill>
            <a:schemeClr val="tx1"/>
          </a:solidFill>
          <a:uFillTx/>
          <a:latin typeface="+mn-lt"/>
          <a:ea typeface="+mn-ea"/>
          <a:cs typeface="+mn-cs"/>
          <a:sym typeface="Helvetica Neue Light"/>
        </a:defRPr>
      </a:lvl5pPr>
      <a:lvl6pPr marL="0" marR="0" indent="1143000" algn="ctr" defTabSz="821531" latinLnBrk="0">
        <a:lnSpc>
          <a:spcPct val="100000"/>
        </a:lnSpc>
        <a:spcBef>
          <a:spcPts val="0"/>
        </a:spcBef>
        <a:spcAft>
          <a:spcPts val="0"/>
        </a:spcAft>
        <a:buClrTx/>
        <a:buSzTx/>
        <a:buFontTx/>
        <a:buNone/>
        <a:tabLst/>
        <a:defRPr sz="2200" b="0" i="0" u="none" strike="noStrike" cap="none" spc="0" baseline="0">
          <a:solidFill>
            <a:schemeClr val="tx1"/>
          </a:solidFill>
          <a:uFillTx/>
          <a:latin typeface="+mn-lt"/>
          <a:ea typeface="+mn-ea"/>
          <a:cs typeface="+mn-cs"/>
          <a:sym typeface="Helvetica Neue Light"/>
        </a:defRPr>
      </a:lvl6pPr>
      <a:lvl7pPr marL="0" marR="0" indent="1371600" algn="ctr" defTabSz="821531" latinLnBrk="0">
        <a:lnSpc>
          <a:spcPct val="100000"/>
        </a:lnSpc>
        <a:spcBef>
          <a:spcPts val="0"/>
        </a:spcBef>
        <a:spcAft>
          <a:spcPts val="0"/>
        </a:spcAft>
        <a:buClrTx/>
        <a:buSzTx/>
        <a:buFontTx/>
        <a:buNone/>
        <a:tabLst/>
        <a:defRPr sz="2200" b="0" i="0" u="none" strike="noStrike" cap="none" spc="0" baseline="0">
          <a:solidFill>
            <a:schemeClr val="tx1"/>
          </a:solidFill>
          <a:uFillTx/>
          <a:latin typeface="+mn-lt"/>
          <a:ea typeface="+mn-ea"/>
          <a:cs typeface="+mn-cs"/>
          <a:sym typeface="Helvetica Neue Light"/>
        </a:defRPr>
      </a:lvl7pPr>
      <a:lvl8pPr marL="0" marR="0" indent="1600200" algn="ctr" defTabSz="821531" latinLnBrk="0">
        <a:lnSpc>
          <a:spcPct val="100000"/>
        </a:lnSpc>
        <a:spcBef>
          <a:spcPts val="0"/>
        </a:spcBef>
        <a:spcAft>
          <a:spcPts val="0"/>
        </a:spcAft>
        <a:buClrTx/>
        <a:buSzTx/>
        <a:buFontTx/>
        <a:buNone/>
        <a:tabLst/>
        <a:defRPr sz="2200" b="0" i="0" u="none" strike="noStrike" cap="none" spc="0" baseline="0">
          <a:solidFill>
            <a:schemeClr val="tx1"/>
          </a:solidFill>
          <a:uFillTx/>
          <a:latin typeface="+mn-lt"/>
          <a:ea typeface="+mn-ea"/>
          <a:cs typeface="+mn-cs"/>
          <a:sym typeface="Helvetica Neue Light"/>
        </a:defRPr>
      </a:lvl8pPr>
      <a:lvl9pPr marL="0" marR="0" indent="1828800" algn="ctr" defTabSz="821531" latinLnBrk="0">
        <a:lnSpc>
          <a:spcPct val="100000"/>
        </a:lnSpc>
        <a:spcBef>
          <a:spcPts val="0"/>
        </a:spcBef>
        <a:spcAft>
          <a:spcPts val="0"/>
        </a:spcAft>
        <a:buClrTx/>
        <a:buSzTx/>
        <a:buFontTx/>
        <a:buNone/>
        <a:tabLst/>
        <a:defRPr sz="2200" b="0" i="0" u="none" strike="noStrike" cap="none" spc="0" baseline="0">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svg"/><Relationship Id="rId2" Type="http://schemas.openxmlformats.org/officeDocument/2006/relationships/image" Target="../media/image6.png"/><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3.png"/><Relationship Id="rId4" Type="http://schemas.openxmlformats.org/officeDocument/2006/relationships/image" Target="../media/image8.svg"/><Relationship Id="rId9" Type="http://schemas.openxmlformats.org/officeDocument/2006/relationships/image" Target="../media/image13.png"/></Relationships>
</file>

<file path=ppt/slides/_rels/slide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jpeg"/><Relationship Id="rId12"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 Id="rId6" Type="http://schemas.openxmlformats.org/officeDocument/2006/relationships/image" Target="../media/image8.svg"/><Relationship Id="rId11" Type="http://schemas.openxmlformats.org/officeDocument/2006/relationships/image" Target="../media/image18.png"/><Relationship Id="rId5" Type="http://schemas.openxmlformats.org/officeDocument/2006/relationships/image" Target="../media/image7.png"/><Relationship Id="rId10" Type="http://schemas.openxmlformats.org/officeDocument/2006/relationships/image" Target="../media/image17.png"/><Relationship Id="rId4" Type="http://schemas.openxmlformats.org/officeDocument/2006/relationships/image" Target="../media/image11.svg"/><Relationship Id="rId9" Type="http://schemas.openxmlformats.org/officeDocument/2006/relationships/image" Target="../media/image16.jpg"/></Relationships>
</file>

<file path=ppt/slides/_rels/slide4.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0.png"/><Relationship Id="rId7"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Layout" Target="../slideLayouts/slideLayout4.xml"/><Relationship Id="rId6" Type="http://schemas.openxmlformats.org/officeDocument/2006/relationships/image" Target="../media/image8.svg"/><Relationship Id="rId11" Type="http://schemas.openxmlformats.org/officeDocument/2006/relationships/image" Target="../media/image22.png"/><Relationship Id="rId5" Type="http://schemas.openxmlformats.org/officeDocument/2006/relationships/image" Target="../media/image7.png"/><Relationship Id="rId10" Type="http://schemas.openxmlformats.org/officeDocument/2006/relationships/image" Target="../media/image21.jpeg"/><Relationship Id="rId4" Type="http://schemas.openxmlformats.org/officeDocument/2006/relationships/image" Target="../media/image11.svg"/><Relationship Id="rId9"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3.png"/><Relationship Id="rId1" Type="http://schemas.openxmlformats.org/officeDocument/2006/relationships/slideLayout" Target="../slideLayouts/slideLayout4.xml"/><Relationship Id="rId6" Type="http://schemas.openxmlformats.org/officeDocument/2006/relationships/image" Target="../media/image3.png"/><Relationship Id="rId5" Type="http://schemas.openxmlformats.org/officeDocument/2006/relationships/image" Target="../media/image27.png"/><Relationship Id="rId4" Type="http://schemas.openxmlformats.org/officeDocument/2006/relationships/image" Target="../media/image2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BA1ADF72-B812-4138-8E3F-71A3EC0015B1}"/>
              </a:ext>
            </a:extLst>
          </p:cNvPr>
          <p:cNvPicPr>
            <a:picLocks noChangeAspect="1"/>
          </p:cNvPicPr>
          <p:nvPr/>
        </p:nvPicPr>
        <p:blipFill rotWithShape="1">
          <a:blip r:embed="rId2">
            <a:extLst>
              <a:ext uri="{28A0092B-C50C-407E-A947-70E740481C1C}">
                <a14:useLocalDpi xmlns:a14="http://schemas.microsoft.com/office/drawing/2010/main" val="0"/>
              </a:ext>
            </a:extLst>
          </a:blip>
          <a:srcRect l="17509"/>
          <a:stretch/>
        </p:blipFill>
        <p:spPr>
          <a:xfrm>
            <a:off x="-10075" y="34406"/>
            <a:ext cx="14186310" cy="11022369"/>
          </a:xfrm>
          <a:prstGeom prst="rect">
            <a:avLst/>
          </a:prstGeom>
        </p:spPr>
      </p:pic>
      <p:sp>
        <p:nvSpPr>
          <p:cNvPr id="8" name="Rectangle 7">
            <a:extLst>
              <a:ext uri="{FF2B5EF4-FFF2-40B4-BE49-F238E27FC236}">
                <a16:creationId xmlns:a16="http://schemas.microsoft.com/office/drawing/2014/main" id="{52B860EB-2490-49E2-AC1E-CD99508AEDF5}"/>
              </a:ext>
            </a:extLst>
          </p:cNvPr>
          <p:cNvSpPr/>
          <p:nvPr/>
        </p:nvSpPr>
        <p:spPr>
          <a:xfrm>
            <a:off x="-10075" y="8078624"/>
            <a:ext cx="24384000" cy="4572000"/>
          </a:xfrm>
          <a:prstGeom prst="rect">
            <a:avLst/>
          </a:prstGeom>
          <a:solidFill>
            <a:srgbClr val="01030F">
              <a:alpha val="22000"/>
            </a:srgb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dirty="0">
              <a:ln>
                <a:noFill/>
              </a:ln>
              <a:solidFill>
                <a:srgbClr val="FFFFFF"/>
              </a:solidFill>
              <a:effectLst/>
              <a:uFillTx/>
              <a:latin typeface="Helvetica Neue Medium"/>
              <a:ea typeface="Helvetica Neue Medium"/>
              <a:cs typeface="Helvetica Neue Medium"/>
              <a:sym typeface="Helvetica Neue Medium"/>
            </a:endParaRPr>
          </a:p>
        </p:txBody>
      </p:sp>
      <p:pic>
        <p:nvPicPr>
          <p:cNvPr id="4" name="Picture 3" descr="A black and white logo&#10;&#10;Description automatically generated with medium confidence">
            <a:extLst>
              <a:ext uri="{FF2B5EF4-FFF2-40B4-BE49-F238E27FC236}">
                <a16:creationId xmlns:a16="http://schemas.microsoft.com/office/drawing/2014/main" id="{F656FE1E-D68E-4329-B4C8-590D0E4FAF1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1805080" y="12559932"/>
            <a:ext cx="2167264" cy="816242"/>
          </a:xfrm>
          <a:prstGeom prst="rect">
            <a:avLst/>
          </a:prstGeom>
        </p:spPr>
      </p:pic>
      <p:sp>
        <p:nvSpPr>
          <p:cNvPr id="10" name="Rectangle 9">
            <a:extLst>
              <a:ext uri="{FF2B5EF4-FFF2-40B4-BE49-F238E27FC236}">
                <a16:creationId xmlns:a16="http://schemas.microsoft.com/office/drawing/2014/main" id="{0588C23F-6F27-444D-B2E7-E7883D846B3C}"/>
              </a:ext>
            </a:extLst>
          </p:cNvPr>
          <p:cNvSpPr/>
          <p:nvPr/>
        </p:nvSpPr>
        <p:spPr>
          <a:xfrm>
            <a:off x="5118455" y="7934084"/>
            <a:ext cx="12360899" cy="844911"/>
          </a:xfrm>
          <a:prstGeom prst="rect">
            <a:avLst/>
          </a:prstGeom>
        </p:spPr>
        <p:txBody>
          <a:bodyPr wrap="square" anchor="ctr">
            <a:spAutoFit/>
          </a:bodyPr>
          <a:lstStyle/>
          <a:p>
            <a:pPr algn="l">
              <a:lnSpc>
                <a:spcPts val="6500"/>
              </a:lnSpc>
            </a:pPr>
            <a:r>
              <a:rPr lang="en-US" sz="3600" dirty="0">
                <a:solidFill>
                  <a:schemeClr val="bg1"/>
                </a:solidFill>
                <a:latin typeface="Helvetica" panose="020B0604020202020204" pitchFamily="34" charset="0"/>
                <a:cs typeface="Helvetica" panose="020B0604020202020204" pitchFamily="34" charset="0"/>
              </a:rPr>
              <a:t>January Customer Point Promotions………………2</a:t>
            </a:r>
          </a:p>
        </p:txBody>
      </p:sp>
      <p:sp>
        <p:nvSpPr>
          <p:cNvPr id="12" name="Rectangle 11">
            <a:extLst>
              <a:ext uri="{FF2B5EF4-FFF2-40B4-BE49-F238E27FC236}">
                <a16:creationId xmlns:a16="http://schemas.microsoft.com/office/drawing/2014/main" id="{F43D2618-9596-4DCA-9A7B-E3136538C703}"/>
              </a:ext>
            </a:extLst>
          </p:cNvPr>
          <p:cNvSpPr/>
          <p:nvPr/>
        </p:nvSpPr>
        <p:spPr>
          <a:xfrm>
            <a:off x="5118456" y="8772196"/>
            <a:ext cx="13036324" cy="825354"/>
          </a:xfrm>
          <a:prstGeom prst="rect">
            <a:avLst/>
          </a:prstGeom>
        </p:spPr>
        <p:txBody>
          <a:bodyPr wrap="square" anchor="ctr">
            <a:spAutoFit/>
          </a:bodyPr>
          <a:lstStyle/>
          <a:p>
            <a:pPr algn="l">
              <a:lnSpc>
                <a:spcPts val="6500"/>
              </a:lnSpc>
            </a:pPr>
            <a:r>
              <a:rPr lang="en-US" sz="3600" dirty="0">
                <a:solidFill>
                  <a:schemeClr val="bg1"/>
                </a:solidFill>
                <a:latin typeface="Helvetica" panose="020B0604020202020204" pitchFamily="34" charset="0"/>
                <a:cs typeface="Helvetica" panose="020B0604020202020204" pitchFamily="34" charset="0"/>
              </a:rPr>
              <a:t>IBO Bonus Promotion - XOOM ENERGY.………………..	3</a:t>
            </a:r>
          </a:p>
        </p:txBody>
      </p:sp>
      <p:sp>
        <p:nvSpPr>
          <p:cNvPr id="16" name="Rectangle 15">
            <a:extLst>
              <a:ext uri="{FF2B5EF4-FFF2-40B4-BE49-F238E27FC236}">
                <a16:creationId xmlns:a16="http://schemas.microsoft.com/office/drawing/2014/main" id="{64D46BE6-C90D-4555-BB20-1B2AA7D1A074}"/>
              </a:ext>
            </a:extLst>
          </p:cNvPr>
          <p:cNvSpPr/>
          <p:nvPr/>
        </p:nvSpPr>
        <p:spPr>
          <a:xfrm>
            <a:off x="5118456" y="11464723"/>
            <a:ext cx="16952341" cy="822597"/>
          </a:xfrm>
          <a:prstGeom prst="rect">
            <a:avLst/>
          </a:prstGeom>
        </p:spPr>
        <p:txBody>
          <a:bodyPr wrap="square" anchor="ctr">
            <a:spAutoFit/>
          </a:bodyPr>
          <a:lstStyle/>
          <a:p>
            <a:pPr algn="l">
              <a:lnSpc>
                <a:spcPts val="6500"/>
              </a:lnSpc>
              <a:tabLst>
                <a:tab pos="692150" algn="l"/>
              </a:tabLst>
            </a:pPr>
            <a:r>
              <a:rPr lang="en-US" sz="3600" dirty="0">
                <a:solidFill>
                  <a:schemeClr val="bg1"/>
                </a:solidFill>
                <a:latin typeface="Helvetica" panose="020B0604020202020204" pitchFamily="34" charset="0"/>
                <a:cs typeface="Helvetica" panose="020B0604020202020204" pitchFamily="34" charset="0"/>
              </a:rPr>
              <a:t>Powerful Referral Programs ……………………….	…………………………………7</a:t>
            </a:r>
          </a:p>
        </p:txBody>
      </p:sp>
      <p:sp>
        <p:nvSpPr>
          <p:cNvPr id="2" name="TextBox 1">
            <a:extLst>
              <a:ext uri="{FF2B5EF4-FFF2-40B4-BE49-F238E27FC236}">
                <a16:creationId xmlns:a16="http://schemas.microsoft.com/office/drawing/2014/main" id="{D6A8E133-D5B0-9940-B02A-7ABAA6C124CD}"/>
              </a:ext>
            </a:extLst>
          </p:cNvPr>
          <p:cNvSpPr txBox="1"/>
          <p:nvPr/>
        </p:nvSpPr>
        <p:spPr>
          <a:xfrm>
            <a:off x="5272552" y="2605361"/>
            <a:ext cx="5829029" cy="3016851"/>
          </a:xfrm>
          <a:prstGeom prst="rect">
            <a:avLst/>
          </a:prstGeom>
          <a:noFill/>
          <a:ln w="12700" cap="flat">
            <a:noFill/>
            <a:miter lim="400000"/>
          </a:ln>
          <a:effectLst>
            <a:outerShdw blurRad="50800" dist="38100" dir="5400000" algn="t" rotWithShape="0">
              <a:prstClr val="black">
                <a:alpha val="40000"/>
              </a:prst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l" defTabSz="457200" rtl="0" fontAlgn="auto" latinLnBrk="0" hangingPunct="0">
              <a:lnSpc>
                <a:spcPts val="5600"/>
              </a:lnSpc>
              <a:spcBef>
                <a:spcPts val="0"/>
              </a:spcBef>
              <a:spcAft>
                <a:spcPts val="0"/>
              </a:spcAft>
              <a:buClrTx/>
              <a:buSzTx/>
              <a:buFontTx/>
              <a:buNone/>
              <a:tabLst/>
            </a:pPr>
            <a:r>
              <a:rPr lang="en-US" sz="6000" b="1" dirty="0">
                <a:solidFill>
                  <a:srgbClr val="F7E799"/>
                </a:solidFill>
                <a:latin typeface="Helvetica" panose="020B0604020202020204" pitchFamily="34" charset="0"/>
                <a:cs typeface="Helvetica" panose="020B0604020202020204" pitchFamily="34" charset="0"/>
              </a:rPr>
              <a:t>JANUARY </a:t>
            </a:r>
          </a:p>
          <a:p>
            <a:pPr marL="0" marR="0" indent="0" algn="l" defTabSz="457200" rtl="0" fontAlgn="auto" latinLnBrk="0" hangingPunct="0">
              <a:lnSpc>
                <a:spcPts val="5600"/>
              </a:lnSpc>
              <a:spcBef>
                <a:spcPts val="0"/>
              </a:spcBef>
              <a:spcAft>
                <a:spcPts val="0"/>
              </a:spcAft>
              <a:buClrTx/>
              <a:buSzTx/>
              <a:buFontTx/>
              <a:buNone/>
              <a:tabLst/>
            </a:pPr>
            <a:r>
              <a:rPr lang="en-US" sz="6000" b="1" dirty="0">
                <a:solidFill>
                  <a:schemeClr val="bg1"/>
                </a:solidFill>
                <a:latin typeface="Helvetica" panose="020B0604020202020204" pitchFamily="34" charset="0"/>
                <a:cs typeface="Helvetica" panose="020B0604020202020204" pitchFamily="34" charset="0"/>
              </a:rPr>
              <a:t>PROMOTIONS &amp; REFERRAL PROGRAMS</a:t>
            </a:r>
          </a:p>
        </p:txBody>
      </p:sp>
      <p:sp>
        <p:nvSpPr>
          <p:cNvPr id="19" name="TextBox 18">
            <a:extLst>
              <a:ext uri="{FF2B5EF4-FFF2-40B4-BE49-F238E27FC236}">
                <a16:creationId xmlns:a16="http://schemas.microsoft.com/office/drawing/2014/main" id="{50B3776E-04A5-41CE-9770-C32ACBE64C0D}"/>
              </a:ext>
            </a:extLst>
          </p:cNvPr>
          <p:cNvSpPr txBox="1"/>
          <p:nvPr/>
        </p:nvSpPr>
        <p:spPr>
          <a:xfrm>
            <a:off x="10094801" y="3281272"/>
            <a:ext cx="3584288" cy="3290503"/>
          </a:xfrm>
          <a:prstGeom prst="rect">
            <a:avLst/>
          </a:prstGeom>
          <a:noFill/>
          <a:ln w="12700" cap="flat">
            <a:noFill/>
            <a:miter lim="400000"/>
          </a:ln>
          <a:effectLst>
            <a:outerShdw blurRad="50800" dist="38100" dir="5400000" algn="t" rotWithShape="0">
              <a:prstClr val="black">
                <a:alpha val="40000"/>
              </a:prst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noAutofit/>
          </a:bodyPr>
          <a:lstStyle/>
          <a:p>
            <a:pPr marL="0" marR="0" indent="0" algn="ctr" defTabSz="457200" rtl="0" fontAlgn="auto" latinLnBrk="0" hangingPunct="0">
              <a:lnSpc>
                <a:spcPts val="3700"/>
              </a:lnSpc>
              <a:spcBef>
                <a:spcPts val="0"/>
              </a:spcBef>
              <a:spcAft>
                <a:spcPts val="0"/>
              </a:spcAft>
              <a:buClrTx/>
              <a:buSzTx/>
              <a:buFontTx/>
              <a:buNone/>
              <a:tabLst/>
            </a:pPr>
            <a:r>
              <a:rPr lang="en-US" sz="20000" b="1" dirty="0">
                <a:solidFill>
                  <a:srgbClr val="F7E799"/>
                </a:solidFill>
                <a:latin typeface="Helvetica" panose="020B0604020202020204" pitchFamily="34" charset="0"/>
                <a:cs typeface="Helvetica" panose="020B0604020202020204" pitchFamily="34" charset="0"/>
              </a:rPr>
              <a:t>+</a:t>
            </a:r>
            <a:endParaRPr kumimoji="0" lang="en-US" sz="20000" b="1" i="0" u="none" strike="noStrike" cap="none" spc="0" normalizeH="0" baseline="0" dirty="0">
              <a:ln>
                <a:noFill/>
              </a:ln>
              <a:solidFill>
                <a:srgbClr val="F7E799"/>
              </a:solidFill>
              <a:effectLst/>
              <a:uFillTx/>
              <a:latin typeface="Helvetica" panose="020B0604020202020204" pitchFamily="34" charset="0"/>
              <a:cs typeface="Helvetica" panose="020B0604020202020204" pitchFamily="34" charset="0"/>
              <a:sym typeface="Myriad Pro"/>
            </a:endParaRPr>
          </a:p>
        </p:txBody>
      </p:sp>
      <p:grpSp>
        <p:nvGrpSpPr>
          <p:cNvPr id="3" name="Group 2">
            <a:extLst>
              <a:ext uri="{FF2B5EF4-FFF2-40B4-BE49-F238E27FC236}">
                <a16:creationId xmlns:a16="http://schemas.microsoft.com/office/drawing/2014/main" id="{2F84EB00-6194-4E37-9018-C0A79C6ECB02}"/>
              </a:ext>
            </a:extLst>
          </p:cNvPr>
          <p:cNvGrpSpPr/>
          <p:nvPr/>
        </p:nvGrpSpPr>
        <p:grpSpPr>
          <a:xfrm>
            <a:off x="2839480" y="10463447"/>
            <a:ext cx="21132864" cy="893372"/>
            <a:chOff x="1155828" y="11035882"/>
            <a:chExt cx="21132864" cy="893372"/>
          </a:xfrm>
        </p:grpSpPr>
        <p:sp>
          <p:nvSpPr>
            <p:cNvPr id="13" name="Rectangle 12">
              <a:extLst>
                <a:ext uri="{FF2B5EF4-FFF2-40B4-BE49-F238E27FC236}">
                  <a16:creationId xmlns:a16="http://schemas.microsoft.com/office/drawing/2014/main" id="{B603C767-D898-4078-BAAA-9BCC22B350FE}"/>
                </a:ext>
              </a:extLst>
            </p:cNvPr>
            <p:cNvSpPr/>
            <p:nvPr/>
          </p:nvSpPr>
          <p:spPr>
            <a:xfrm>
              <a:off x="3402996" y="11035882"/>
              <a:ext cx="18885696" cy="822597"/>
            </a:xfrm>
            <a:prstGeom prst="rect">
              <a:avLst/>
            </a:prstGeom>
          </p:spPr>
          <p:txBody>
            <a:bodyPr wrap="square" anchor="ctr">
              <a:spAutoFit/>
            </a:bodyPr>
            <a:lstStyle/>
            <a:p>
              <a:pPr algn="l">
                <a:lnSpc>
                  <a:spcPts val="6500"/>
                </a:lnSpc>
              </a:pPr>
              <a:r>
                <a:rPr lang="en-US" sz="3600" b="1" dirty="0">
                  <a:solidFill>
                    <a:srgbClr val="F7E799"/>
                  </a:solidFill>
                  <a:latin typeface="Helvetica" panose="020B0604020202020204" pitchFamily="34" charset="0"/>
                  <a:cs typeface="Helvetica" panose="020B0604020202020204" pitchFamily="34" charset="0"/>
                </a:rPr>
                <a:t>New ETLs Can Earn $700 or More! New Year BONUS in January....................5</a:t>
              </a:r>
            </a:p>
          </p:txBody>
        </p:sp>
        <p:pic>
          <p:nvPicPr>
            <p:cNvPr id="17" name="Picture 16" descr="A picture containing text, dinosaur, clipart, gear&#10;&#10;Description automatically generated">
              <a:extLst>
                <a:ext uri="{FF2B5EF4-FFF2-40B4-BE49-F238E27FC236}">
                  <a16:creationId xmlns:a16="http://schemas.microsoft.com/office/drawing/2014/main" id="{D49896AA-88A2-4B4E-8169-E23C4CC4387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55828" y="11158026"/>
              <a:ext cx="2061041" cy="771228"/>
            </a:xfrm>
            <a:prstGeom prst="rect">
              <a:avLst/>
            </a:prstGeom>
          </p:spPr>
        </p:pic>
      </p:grpSp>
      <p:sp>
        <p:nvSpPr>
          <p:cNvPr id="18" name="Rectangle 17">
            <a:extLst>
              <a:ext uri="{FF2B5EF4-FFF2-40B4-BE49-F238E27FC236}">
                <a16:creationId xmlns:a16="http://schemas.microsoft.com/office/drawing/2014/main" id="{D88CADAE-A468-4FE7-894C-FC1ADFA30AFC}"/>
              </a:ext>
            </a:extLst>
          </p:cNvPr>
          <p:cNvSpPr/>
          <p:nvPr/>
        </p:nvSpPr>
        <p:spPr>
          <a:xfrm>
            <a:off x="5118455" y="9624044"/>
            <a:ext cx="14566952" cy="825354"/>
          </a:xfrm>
          <a:prstGeom prst="rect">
            <a:avLst/>
          </a:prstGeom>
        </p:spPr>
        <p:txBody>
          <a:bodyPr wrap="square" anchor="ctr">
            <a:spAutoFit/>
          </a:bodyPr>
          <a:lstStyle/>
          <a:p>
            <a:pPr algn="l">
              <a:lnSpc>
                <a:spcPts val="6500"/>
              </a:lnSpc>
            </a:pPr>
            <a:r>
              <a:rPr lang="en-US" sz="3600" dirty="0">
                <a:solidFill>
                  <a:schemeClr val="bg1"/>
                </a:solidFill>
                <a:latin typeface="Helvetica" panose="020B0604020202020204" pitchFamily="34" charset="0"/>
                <a:cs typeface="Helvetica" panose="020B0604020202020204" pitchFamily="34" charset="0"/>
              </a:rPr>
              <a:t>IBO Promotion – SPHERE.……………..........................................4 </a:t>
            </a:r>
          </a:p>
        </p:txBody>
      </p:sp>
      <p:pic>
        <p:nvPicPr>
          <p:cNvPr id="7" name="Picture 6" descr="Logo&#10;&#10;Description automatically generated">
            <a:extLst>
              <a:ext uri="{FF2B5EF4-FFF2-40B4-BE49-F238E27FC236}">
                <a16:creationId xmlns:a16="http://schemas.microsoft.com/office/drawing/2014/main" id="{8CF92D93-4D4B-47F0-99F3-C400E0C3436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019084" y="2120252"/>
            <a:ext cx="9249246" cy="4306983"/>
          </a:xfrm>
          <a:prstGeom prst="rect">
            <a:avLst/>
          </a:prstGeom>
        </p:spPr>
      </p:pic>
    </p:spTree>
    <p:extLst>
      <p:ext uri="{BB962C8B-B14F-4D97-AF65-F5344CB8AC3E}">
        <p14:creationId xmlns:p14="http://schemas.microsoft.com/office/powerpoint/2010/main" val="6583446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38">
            <a:extLst>
              <a:ext uri="{FF2B5EF4-FFF2-40B4-BE49-F238E27FC236}">
                <a16:creationId xmlns:a16="http://schemas.microsoft.com/office/drawing/2014/main" id="{F212F489-7762-4CB0-A34A-810C4CF1D9CE}"/>
              </a:ext>
            </a:extLst>
          </p:cNvPr>
          <p:cNvSpPr/>
          <p:nvPr/>
        </p:nvSpPr>
        <p:spPr>
          <a:xfrm>
            <a:off x="0" y="2560320"/>
            <a:ext cx="24384000" cy="1017643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no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dirty="0">
              <a:ln>
                <a:noFill/>
              </a:ln>
              <a:solidFill>
                <a:srgbClr val="FFFFFF"/>
              </a:solidFill>
              <a:effectLst/>
              <a:uFillTx/>
              <a:latin typeface="Helvetica Neue Medium"/>
              <a:ea typeface="Helvetica Neue Medium"/>
              <a:cs typeface="Helvetica Neue Medium"/>
              <a:sym typeface="Helvetica Neue Medium"/>
            </a:endParaRPr>
          </a:p>
        </p:txBody>
      </p:sp>
      <p:sp>
        <p:nvSpPr>
          <p:cNvPr id="5" name="Rectangle 4">
            <a:extLst>
              <a:ext uri="{FF2B5EF4-FFF2-40B4-BE49-F238E27FC236}">
                <a16:creationId xmlns:a16="http://schemas.microsoft.com/office/drawing/2014/main" id="{09EBEDC7-17BF-497F-8409-41FC7F6F5FC3}"/>
              </a:ext>
            </a:extLst>
          </p:cNvPr>
          <p:cNvSpPr/>
          <p:nvPr/>
        </p:nvSpPr>
        <p:spPr>
          <a:xfrm>
            <a:off x="12316566" y="2114602"/>
            <a:ext cx="11612880" cy="10332720"/>
          </a:xfrm>
          <a:prstGeom prst="rect">
            <a:avLst/>
          </a:prstGeom>
          <a:gradFill>
            <a:gsLst>
              <a:gs pos="0">
                <a:schemeClr val="bg1">
                  <a:alpha val="0"/>
                </a:schemeClr>
              </a:gs>
              <a:gs pos="49000">
                <a:srgbClr val="01030F">
                  <a:alpha val="58000"/>
                </a:srgbClr>
              </a:gs>
            </a:gsLst>
            <a:lin ang="10800000" scaled="0"/>
          </a:gradFill>
          <a:ln w="25400" cap="flat">
            <a:solidFill>
              <a:srgbClr val="F7E799"/>
            </a:solidFill>
            <a:prstDash val="dash"/>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54" name="Rectangle 53">
            <a:extLst>
              <a:ext uri="{FF2B5EF4-FFF2-40B4-BE49-F238E27FC236}">
                <a16:creationId xmlns:a16="http://schemas.microsoft.com/office/drawing/2014/main" id="{428F8F57-1E0D-4F9F-BE5D-BADD426365B1}"/>
              </a:ext>
            </a:extLst>
          </p:cNvPr>
          <p:cNvSpPr/>
          <p:nvPr/>
        </p:nvSpPr>
        <p:spPr>
          <a:xfrm>
            <a:off x="705749" y="6379196"/>
            <a:ext cx="11251141" cy="2377440"/>
          </a:xfrm>
          <a:prstGeom prst="rect">
            <a:avLst/>
          </a:prstGeom>
          <a:gradFill>
            <a:gsLst>
              <a:gs pos="0">
                <a:schemeClr val="accent1">
                  <a:lumMod val="5000"/>
                  <a:lumOff val="95000"/>
                  <a:alpha val="0"/>
                </a:schemeClr>
              </a:gs>
              <a:gs pos="52000">
                <a:srgbClr val="01030F"/>
              </a:gs>
            </a:gsLst>
            <a:lin ang="10800000" scaled="0"/>
          </a:gradFill>
          <a:ln w="25400" cap="flat">
            <a:solidFill>
              <a:srgbClr val="F7E799"/>
            </a:solidFill>
            <a:prstDash val="dash"/>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55" name="Rectangle 54">
            <a:extLst>
              <a:ext uri="{FF2B5EF4-FFF2-40B4-BE49-F238E27FC236}">
                <a16:creationId xmlns:a16="http://schemas.microsoft.com/office/drawing/2014/main" id="{5F0C5462-BE2A-46F4-AC86-4B9F27088395}"/>
              </a:ext>
            </a:extLst>
          </p:cNvPr>
          <p:cNvSpPr/>
          <p:nvPr/>
        </p:nvSpPr>
        <p:spPr>
          <a:xfrm>
            <a:off x="738185" y="2866108"/>
            <a:ext cx="11218767" cy="3017520"/>
          </a:xfrm>
          <a:prstGeom prst="rect">
            <a:avLst/>
          </a:prstGeom>
          <a:gradFill>
            <a:gsLst>
              <a:gs pos="0">
                <a:schemeClr val="accent1">
                  <a:lumMod val="5000"/>
                  <a:lumOff val="95000"/>
                  <a:alpha val="0"/>
                </a:schemeClr>
              </a:gs>
              <a:gs pos="52000">
                <a:srgbClr val="01030F"/>
              </a:gs>
            </a:gsLst>
            <a:lin ang="10800000" scaled="0"/>
          </a:gradFill>
          <a:ln w="25400" cap="flat">
            <a:solidFill>
              <a:srgbClr val="F7E799"/>
            </a:solidFill>
            <a:prstDash val="dash"/>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52" name="Rectangle 51">
            <a:extLst>
              <a:ext uri="{FF2B5EF4-FFF2-40B4-BE49-F238E27FC236}">
                <a16:creationId xmlns:a16="http://schemas.microsoft.com/office/drawing/2014/main" id="{ACA21459-53E3-4764-B4FC-DBA3A6E41460}"/>
              </a:ext>
            </a:extLst>
          </p:cNvPr>
          <p:cNvSpPr/>
          <p:nvPr/>
        </p:nvSpPr>
        <p:spPr>
          <a:xfrm>
            <a:off x="705688" y="9259648"/>
            <a:ext cx="11251202" cy="2377440"/>
          </a:xfrm>
          <a:prstGeom prst="rect">
            <a:avLst/>
          </a:prstGeom>
          <a:gradFill>
            <a:gsLst>
              <a:gs pos="0">
                <a:schemeClr val="accent1">
                  <a:lumMod val="5000"/>
                  <a:lumOff val="95000"/>
                  <a:alpha val="0"/>
                </a:schemeClr>
              </a:gs>
              <a:gs pos="52000">
                <a:srgbClr val="01030F"/>
              </a:gs>
            </a:gsLst>
            <a:lin ang="10800000" scaled="0"/>
          </a:gradFill>
          <a:ln w="25400" cap="flat">
            <a:solidFill>
              <a:srgbClr val="F7E799"/>
            </a:solidFill>
            <a:prstDash val="dash"/>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2" name="TextBox 1">
            <a:extLst>
              <a:ext uri="{FF2B5EF4-FFF2-40B4-BE49-F238E27FC236}">
                <a16:creationId xmlns:a16="http://schemas.microsoft.com/office/drawing/2014/main" id="{D557696A-57AE-42B3-B8EA-BB7B5EB27E1B}"/>
              </a:ext>
            </a:extLst>
          </p:cNvPr>
          <p:cNvSpPr txBox="1"/>
          <p:nvPr/>
        </p:nvSpPr>
        <p:spPr>
          <a:xfrm>
            <a:off x="4903664" y="12885183"/>
            <a:ext cx="15092899" cy="52123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500" dirty="0">
                <a:solidFill>
                  <a:srgbClr val="F7E799">
                    <a:alpha val="67000"/>
                  </a:srgbClr>
                </a:solidFill>
                <a:latin typeface="Helvetica" panose="020B0604020202020204" pitchFamily="34" charset="0"/>
                <a:cs typeface="Helvetica" panose="020B0604020202020204" pitchFamily="34" charset="0"/>
              </a:rPr>
              <a:t>*Refer to the ACN Compensation Plan and the product-specific promotions for complete details.</a:t>
            </a:r>
          </a:p>
        </p:txBody>
      </p:sp>
      <p:grpSp>
        <p:nvGrpSpPr>
          <p:cNvPr id="4" name="Group 3">
            <a:extLst>
              <a:ext uri="{FF2B5EF4-FFF2-40B4-BE49-F238E27FC236}">
                <a16:creationId xmlns:a16="http://schemas.microsoft.com/office/drawing/2014/main" id="{EEE1FC8A-FD59-44BC-B7C9-533D63AEE397}"/>
              </a:ext>
            </a:extLst>
          </p:cNvPr>
          <p:cNvGrpSpPr/>
          <p:nvPr/>
        </p:nvGrpSpPr>
        <p:grpSpPr>
          <a:xfrm>
            <a:off x="12821043" y="6073856"/>
            <a:ext cx="2063475" cy="2903857"/>
            <a:chOff x="12821043" y="6513761"/>
            <a:chExt cx="2063475" cy="2903857"/>
          </a:xfrm>
        </p:grpSpPr>
        <p:pic>
          <p:nvPicPr>
            <p:cNvPr id="18" name="Picture 17">
              <a:extLst>
                <a:ext uri="{FF2B5EF4-FFF2-40B4-BE49-F238E27FC236}">
                  <a16:creationId xmlns:a16="http://schemas.microsoft.com/office/drawing/2014/main" id="{3C0FC1DB-0983-42F3-A2C2-29A9DA671B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851589" y="6513761"/>
              <a:ext cx="2032929" cy="1267476"/>
            </a:xfrm>
            <a:prstGeom prst="rect">
              <a:avLst/>
            </a:prstGeom>
          </p:spPr>
        </p:pic>
        <p:sp>
          <p:nvSpPr>
            <p:cNvPr id="28" name="TextBox 27">
              <a:extLst>
                <a:ext uri="{FF2B5EF4-FFF2-40B4-BE49-F238E27FC236}">
                  <a16:creationId xmlns:a16="http://schemas.microsoft.com/office/drawing/2014/main" id="{D5F5E678-F026-488D-AE69-959419AF1DAD}"/>
                </a:ext>
              </a:extLst>
            </p:cNvPr>
            <p:cNvSpPr txBox="1"/>
            <p:nvPr/>
          </p:nvSpPr>
          <p:spPr>
            <a:xfrm>
              <a:off x="12821043" y="8254755"/>
              <a:ext cx="2032929" cy="461665"/>
            </a:xfrm>
            <a:prstGeom prst="rect">
              <a:avLst/>
            </a:prstGeom>
            <a:noFill/>
          </p:spPr>
          <p:txBody>
            <a:bodyPr wrap="none" rtlCol="0">
              <a:spAutoFit/>
            </a:bodyPr>
            <a:lstStyle/>
            <a:p>
              <a:pPr algn="l">
                <a:lnSpc>
                  <a:spcPct val="100000"/>
                </a:lnSpc>
              </a:pPr>
              <a:r>
                <a:rPr lang="en-US" sz="2400" dirty="0">
                  <a:solidFill>
                    <a:schemeClr val="bg1"/>
                  </a:solidFill>
                  <a:latin typeface="Helvetica" pitchFamily="2" charset="0"/>
                </a:rPr>
                <a:t>United States</a:t>
              </a:r>
            </a:p>
          </p:txBody>
        </p:sp>
        <p:pic>
          <p:nvPicPr>
            <p:cNvPr id="74" name="Graphic 73">
              <a:extLst>
                <a:ext uri="{FF2B5EF4-FFF2-40B4-BE49-F238E27FC236}">
                  <a16:creationId xmlns:a16="http://schemas.microsoft.com/office/drawing/2014/main" id="{AC505451-3C86-44A8-BCBB-9354670E577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2895174" y="8789396"/>
              <a:ext cx="942334" cy="628222"/>
            </a:xfrm>
            <a:prstGeom prst="rect">
              <a:avLst/>
            </a:prstGeom>
          </p:spPr>
        </p:pic>
      </p:grpSp>
      <p:grpSp>
        <p:nvGrpSpPr>
          <p:cNvPr id="7" name="Group 6">
            <a:extLst>
              <a:ext uri="{FF2B5EF4-FFF2-40B4-BE49-F238E27FC236}">
                <a16:creationId xmlns:a16="http://schemas.microsoft.com/office/drawing/2014/main" id="{38727E4E-F8B1-4FB3-A995-D36F2F9635E6}"/>
              </a:ext>
            </a:extLst>
          </p:cNvPr>
          <p:cNvGrpSpPr/>
          <p:nvPr/>
        </p:nvGrpSpPr>
        <p:grpSpPr>
          <a:xfrm>
            <a:off x="1025097" y="6658041"/>
            <a:ext cx="3194276" cy="1925790"/>
            <a:chOff x="429472" y="6075392"/>
            <a:chExt cx="3488455" cy="2103147"/>
          </a:xfrm>
        </p:grpSpPr>
        <p:pic>
          <p:nvPicPr>
            <p:cNvPr id="50" name="Picture 49">
              <a:extLst>
                <a:ext uri="{FF2B5EF4-FFF2-40B4-BE49-F238E27FC236}">
                  <a16:creationId xmlns:a16="http://schemas.microsoft.com/office/drawing/2014/main" id="{D1420158-57C3-4E32-ABFC-4F55BC6F87F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8921" y="6075392"/>
              <a:ext cx="3219715" cy="914400"/>
            </a:xfrm>
            <a:prstGeom prst="rect">
              <a:avLst/>
            </a:prstGeom>
          </p:spPr>
        </p:pic>
        <p:sp>
          <p:nvSpPr>
            <p:cNvPr id="62" name="TextBox 61">
              <a:extLst>
                <a:ext uri="{FF2B5EF4-FFF2-40B4-BE49-F238E27FC236}">
                  <a16:creationId xmlns:a16="http://schemas.microsoft.com/office/drawing/2014/main" id="{CCEBB691-9476-4B8D-A652-663776DEFA09}"/>
                </a:ext>
              </a:extLst>
            </p:cNvPr>
            <p:cNvSpPr txBox="1"/>
            <p:nvPr/>
          </p:nvSpPr>
          <p:spPr>
            <a:xfrm>
              <a:off x="429472" y="7094986"/>
              <a:ext cx="3488455" cy="461665"/>
            </a:xfrm>
            <a:prstGeom prst="rect">
              <a:avLst/>
            </a:prstGeom>
            <a:noFill/>
          </p:spPr>
          <p:txBody>
            <a:bodyPr wrap="none" rtlCol="0">
              <a:spAutoFit/>
            </a:bodyPr>
            <a:lstStyle/>
            <a:p>
              <a:pPr algn="l">
                <a:lnSpc>
                  <a:spcPct val="100000"/>
                </a:lnSpc>
              </a:pPr>
              <a:r>
                <a:rPr lang="en-US" sz="2400" dirty="0">
                  <a:solidFill>
                    <a:schemeClr val="bg1"/>
                  </a:solidFill>
                  <a:latin typeface="Helvetica" pitchFamily="2" charset="0"/>
                </a:rPr>
                <a:t>United States &amp; Canada</a:t>
              </a:r>
            </a:p>
          </p:txBody>
        </p:sp>
        <p:pic>
          <p:nvPicPr>
            <p:cNvPr id="75" name="Graphic 74">
              <a:extLst>
                <a:ext uri="{FF2B5EF4-FFF2-40B4-BE49-F238E27FC236}">
                  <a16:creationId xmlns:a16="http://schemas.microsoft.com/office/drawing/2014/main" id="{47B54D79-EE19-4AFE-BB31-348D7430D06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566951" y="7631942"/>
              <a:ext cx="933136" cy="540863"/>
            </a:xfrm>
            <a:prstGeom prst="rect">
              <a:avLst/>
            </a:prstGeom>
          </p:spPr>
        </p:pic>
        <p:pic>
          <p:nvPicPr>
            <p:cNvPr id="76" name="Graphic 75">
              <a:extLst>
                <a:ext uri="{FF2B5EF4-FFF2-40B4-BE49-F238E27FC236}">
                  <a16:creationId xmlns:a16="http://schemas.microsoft.com/office/drawing/2014/main" id="{60D80C79-FE2F-4432-93AA-B7902E9D8E0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88740" y="7631943"/>
              <a:ext cx="819895" cy="546596"/>
            </a:xfrm>
            <a:prstGeom prst="rect">
              <a:avLst/>
            </a:prstGeom>
          </p:spPr>
        </p:pic>
      </p:grpSp>
      <p:grpSp>
        <p:nvGrpSpPr>
          <p:cNvPr id="6" name="Group 5">
            <a:extLst>
              <a:ext uri="{FF2B5EF4-FFF2-40B4-BE49-F238E27FC236}">
                <a16:creationId xmlns:a16="http://schemas.microsoft.com/office/drawing/2014/main" id="{9ED723D9-15B2-4258-B2D6-06C4EC65B7D7}"/>
              </a:ext>
            </a:extLst>
          </p:cNvPr>
          <p:cNvGrpSpPr/>
          <p:nvPr/>
        </p:nvGrpSpPr>
        <p:grpSpPr>
          <a:xfrm>
            <a:off x="1338950" y="3410969"/>
            <a:ext cx="3109060" cy="1967310"/>
            <a:chOff x="527325" y="2753612"/>
            <a:chExt cx="3685320" cy="2136996"/>
          </a:xfrm>
        </p:grpSpPr>
        <p:sp>
          <p:nvSpPr>
            <p:cNvPr id="14" name="TextBox 13">
              <a:extLst>
                <a:ext uri="{FF2B5EF4-FFF2-40B4-BE49-F238E27FC236}">
                  <a16:creationId xmlns:a16="http://schemas.microsoft.com/office/drawing/2014/main" id="{B84C3C40-73D9-4625-8E69-1C2D133EE679}"/>
                </a:ext>
              </a:extLst>
            </p:cNvPr>
            <p:cNvSpPr txBox="1"/>
            <p:nvPr/>
          </p:nvSpPr>
          <p:spPr>
            <a:xfrm>
              <a:off x="527325" y="3631641"/>
              <a:ext cx="2032929" cy="533095"/>
            </a:xfrm>
            <a:prstGeom prst="rect">
              <a:avLst/>
            </a:prstGeom>
            <a:noFill/>
          </p:spPr>
          <p:txBody>
            <a:bodyPr wrap="none" rtlCol="0">
              <a:spAutoFit/>
            </a:bodyPr>
            <a:lstStyle/>
            <a:p>
              <a:pPr algn="l"/>
              <a:r>
                <a:rPr lang="en-US" sz="2400" dirty="0">
                  <a:solidFill>
                    <a:schemeClr val="bg1"/>
                  </a:solidFill>
                  <a:latin typeface="Helvetica" pitchFamily="2" charset="0"/>
                </a:rPr>
                <a:t>United States</a:t>
              </a:r>
            </a:p>
          </p:txBody>
        </p:sp>
        <p:pic>
          <p:nvPicPr>
            <p:cNvPr id="73" name="Graphic 72">
              <a:extLst>
                <a:ext uri="{FF2B5EF4-FFF2-40B4-BE49-F238E27FC236}">
                  <a16:creationId xmlns:a16="http://schemas.microsoft.com/office/drawing/2014/main" id="{D829B4FD-085B-4180-95FD-6A8E92DDF9D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27321" y="4262386"/>
              <a:ext cx="942334" cy="628222"/>
            </a:xfrm>
            <a:prstGeom prst="rect">
              <a:avLst/>
            </a:prstGeom>
          </p:spPr>
        </p:pic>
        <p:pic>
          <p:nvPicPr>
            <p:cNvPr id="12" name="Picture 11" descr="A picture containing drawing&#10;&#10;Description automatically generated">
              <a:extLst>
                <a:ext uri="{FF2B5EF4-FFF2-40B4-BE49-F238E27FC236}">
                  <a16:creationId xmlns:a16="http://schemas.microsoft.com/office/drawing/2014/main" id="{6C19D9F1-8119-438D-9430-60278C213D3D}"/>
                </a:ext>
              </a:extLst>
            </p:cNvPr>
            <p:cNvPicPr>
              <a:picLocks noChangeAspect="1"/>
            </p:cNvPicPr>
            <p:nvPr/>
          </p:nvPicPr>
          <p:blipFill>
            <a:blip r:embed="rId8"/>
            <a:stretch>
              <a:fillRect/>
            </a:stretch>
          </p:blipFill>
          <p:spPr>
            <a:xfrm>
              <a:off x="663630" y="2753612"/>
              <a:ext cx="3549015" cy="822960"/>
            </a:xfrm>
            <a:prstGeom prst="rect">
              <a:avLst/>
            </a:prstGeom>
          </p:spPr>
        </p:pic>
      </p:grpSp>
      <p:grpSp>
        <p:nvGrpSpPr>
          <p:cNvPr id="8" name="Group 7">
            <a:extLst>
              <a:ext uri="{FF2B5EF4-FFF2-40B4-BE49-F238E27FC236}">
                <a16:creationId xmlns:a16="http://schemas.microsoft.com/office/drawing/2014/main" id="{483A7EC1-BBE3-4CD3-BEAE-7A73AC93044A}"/>
              </a:ext>
            </a:extLst>
          </p:cNvPr>
          <p:cNvGrpSpPr/>
          <p:nvPr/>
        </p:nvGrpSpPr>
        <p:grpSpPr>
          <a:xfrm>
            <a:off x="1193915" y="9561697"/>
            <a:ext cx="2099051" cy="1637244"/>
            <a:chOff x="1086360" y="9289566"/>
            <a:chExt cx="2677429" cy="2047228"/>
          </a:xfrm>
        </p:grpSpPr>
        <p:sp>
          <p:nvSpPr>
            <p:cNvPr id="66" name="TextBox 65">
              <a:extLst>
                <a:ext uri="{FF2B5EF4-FFF2-40B4-BE49-F238E27FC236}">
                  <a16:creationId xmlns:a16="http://schemas.microsoft.com/office/drawing/2014/main" id="{FA800EA2-437A-44A5-9D10-679DFA066BA1}"/>
                </a:ext>
              </a:extLst>
            </p:cNvPr>
            <p:cNvSpPr txBox="1"/>
            <p:nvPr/>
          </p:nvSpPr>
          <p:spPr>
            <a:xfrm>
              <a:off x="1152314" y="10623646"/>
              <a:ext cx="1717138" cy="535146"/>
            </a:xfrm>
            <a:prstGeom prst="rect">
              <a:avLst/>
            </a:prstGeom>
            <a:noFill/>
          </p:spPr>
          <p:txBody>
            <a:bodyPr wrap="square" rtlCol="0">
              <a:spAutoFit/>
            </a:bodyPr>
            <a:lstStyle/>
            <a:p>
              <a:pPr algn="l"/>
              <a:r>
                <a:rPr lang="en-US" sz="2400" dirty="0">
                  <a:solidFill>
                    <a:schemeClr val="bg1"/>
                  </a:solidFill>
                  <a:latin typeface="Helvetica" pitchFamily="2" charset="0"/>
                </a:rPr>
                <a:t>Canada</a:t>
              </a:r>
            </a:p>
          </p:txBody>
        </p:sp>
        <p:pic>
          <p:nvPicPr>
            <p:cNvPr id="77" name="Graphic 76">
              <a:extLst>
                <a:ext uri="{FF2B5EF4-FFF2-40B4-BE49-F238E27FC236}">
                  <a16:creationId xmlns:a16="http://schemas.microsoft.com/office/drawing/2014/main" id="{B8E1E522-73E5-4207-8B46-95714A24527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830653" y="10795933"/>
              <a:ext cx="933136" cy="540861"/>
            </a:xfrm>
            <a:prstGeom prst="rect">
              <a:avLst/>
            </a:prstGeom>
          </p:spPr>
        </p:pic>
        <p:pic>
          <p:nvPicPr>
            <p:cNvPr id="67" name="Picture 4" descr="Logo">
              <a:extLst>
                <a:ext uri="{FF2B5EF4-FFF2-40B4-BE49-F238E27FC236}">
                  <a16:creationId xmlns:a16="http://schemas.microsoft.com/office/drawing/2014/main" id="{213F3C74-5447-425A-91A4-CF0C625AB00D}"/>
                </a:ext>
              </a:extLst>
            </p:cNvPr>
            <p:cNvPicPr>
              <a:picLocks noChangeAspect="1" noChangeArrowheads="1"/>
            </p:cNvPicPr>
            <p:nvPr/>
          </p:nvPicPr>
          <p:blipFill>
            <a:blip r:embed="rId9">
              <a:biLevel thresh="25000"/>
              <a:extLst>
                <a:ext uri="{28A0092B-C50C-407E-A947-70E740481C1C}">
                  <a14:useLocalDpi xmlns:a14="http://schemas.microsoft.com/office/drawing/2010/main"/>
                </a:ext>
              </a:extLst>
            </a:blip>
            <a:srcRect/>
            <a:stretch>
              <a:fillRect/>
            </a:stretch>
          </p:blipFill>
          <p:spPr bwMode="auto">
            <a:xfrm>
              <a:off x="1086360" y="9289566"/>
              <a:ext cx="2203095" cy="1271016"/>
            </a:xfrm>
            <a:prstGeom prst="rect">
              <a:avLst/>
            </a:prstGeom>
            <a:noFill/>
            <a:extLst>
              <a:ext uri="{909E8E84-426E-40DD-AFC4-6F175D3DCCD1}">
                <a14:hiddenFill xmlns:a14="http://schemas.microsoft.com/office/drawing/2010/main">
                  <a:solidFill>
                    <a:srgbClr val="FFFFFF"/>
                  </a:solidFill>
                </a14:hiddenFill>
              </a:ext>
            </a:extLst>
          </p:spPr>
        </p:pic>
      </p:grpSp>
      <p:graphicFrame>
        <p:nvGraphicFramePr>
          <p:cNvPr id="32" name="Table 3">
            <a:extLst>
              <a:ext uri="{FF2B5EF4-FFF2-40B4-BE49-F238E27FC236}">
                <a16:creationId xmlns:a16="http://schemas.microsoft.com/office/drawing/2014/main" id="{693D6283-534A-4558-9E69-A26B593EC40C}"/>
              </a:ext>
            </a:extLst>
          </p:cNvPr>
          <p:cNvGraphicFramePr>
            <a:graphicFrameLocks noGrp="1"/>
          </p:cNvGraphicFramePr>
          <p:nvPr>
            <p:extLst>
              <p:ext uri="{D42A27DB-BD31-4B8C-83A1-F6EECF244321}">
                <p14:modId xmlns:p14="http://schemas.microsoft.com/office/powerpoint/2010/main" val="3526261702"/>
              </p:ext>
            </p:extLst>
          </p:nvPr>
        </p:nvGraphicFramePr>
        <p:xfrm>
          <a:off x="15304567" y="8187711"/>
          <a:ext cx="8341248" cy="3740175"/>
        </p:xfrm>
        <a:graphic>
          <a:graphicData uri="http://schemas.openxmlformats.org/drawingml/2006/table">
            <a:tbl>
              <a:tblPr firstRow="1" bandRow="1">
                <a:tableStyleId>{69C7853C-536D-4A76-A0AE-DD22124D55A5}</a:tableStyleId>
              </a:tblPr>
              <a:tblGrid>
                <a:gridCol w="2526233">
                  <a:extLst>
                    <a:ext uri="{9D8B030D-6E8A-4147-A177-3AD203B41FA5}">
                      <a16:colId xmlns:a16="http://schemas.microsoft.com/office/drawing/2014/main" val="3502489412"/>
                    </a:ext>
                  </a:extLst>
                </a:gridCol>
                <a:gridCol w="1669774">
                  <a:extLst>
                    <a:ext uri="{9D8B030D-6E8A-4147-A177-3AD203B41FA5}">
                      <a16:colId xmlns:a16="http://schemas.microsoft.com/office/drawing/2014/main" val="2985837133"/>
                    </a:ext>
                  </a:extLst>
                </a:gridCol>
                <a:gridCol w="2059929">
                  <a:extLst>
                    <a:ext uri="{9D8B030D-6E8A-4147-A177-3AD203B41FA5}">
                      <a16:colId xmlns:a16="http://schemas.microsoft.com/office/drawing/2014/main" val="1010605070"/>
                    </a:ext>
                  </a:extLst>
                </a:gridCol>
                <a:gridCol w="2085312">
                  <a:extLst>
                    <a:ext uri="{9D8B030D-6E8A-4147-A177-3AD203B41FA5}">
                      <a16:colId xmlns:a16="http://schemas.microsoft.com/office/drawing/2014/main" val="4093524368"/>
                    </a:ext>
                  </a:extLst>
                </a:gridCol>
              </a:tblGrid>
              <a:tr h="846226">
                <a:tc>
                  <a:txBody>
                    <a:bodyPr/>
                    <a:lstStyle/>
                    <a:p>
                      <a:endParaRPr lang="en-US" sz="3600" dirty="0">
                        <a:solidFill>
                          <a:schemeClr val="bg1"/>
                        </a:solidFill>
                        <a:latin typeface="Helvetica" panose="020B0604020202020204" pitchFamily="34" charset="0"/>
                        <a:cs typeface="Helvetica" panose="020B0604020202020204" pitchFamily="34" charset="0"/>
                      </a:endParaRPr>
                    </a:p>
                  </a:txBody>
                  <a:tcPr/>
                </a:tc>
                <a:tc>
                  <a:txBody>
                    <a:bodyPr/>
                    <a:lstStyle/>
                    <a:p>
                      <a:endParaRPr lang="en-US" sz="3600" dirty="0">
                        <a:solidFill>
                          <a:schemeClr val="bg1"/>
                        </a:solidFill>
                        <a:latin typeface="Helvetica" panose="020B0604020202020204" pitchFamily="34" charset="0"/>
                        <a:cs typeface="Helvetica" panose="020B0604020202020204" pitchFamily="34" charset="0"/>
                      </a:endParaRPr>
                    </a:p>
                  </a:txBody>
                  <a:tcPr/>
                </a:tc>
                <a:tc>
                  <a:txBody>
                    <a:bodyPr/>
                    <a:lstStyle/>
                    <a:p>
                      <a:endParaRPr lang="en-US" sz="3600" dirty="0">
                        <a:solidFill>
                          <a:schemeClr val="bg1"/>
                        </a:solidFill>
                        <a:latin typeface="Helvetica" panose="020B0604020202020204" pitchFamily="34" charset="0"/>
                        <a:cs typeface="Helvetica" panose="020B0604020202020204" pitchFamily="34" charset="0"/>
                      </a:endParaRPr>
                    </a:p>
                  </a:txBody>
                  <a:tcPr/>
                </a:tc>
                <a:tc>
                  <a:txBody>
                    <a:bodyPr/>
                    <a:lstStyle/>
                    <a:p>
                      <a:pPr marL="0" marR="0" lvl="0" indent="0" algn="ctr" defTabSz="821531" eaLnBrk="1" fontAlgn="auto" latinLnBrk="0" hangingPunct="1">
                        <a:lnSpc>
                          <a:spcPct val="100000"/>
                        </a:lnSpc>
                        <a:spcBef>
                          <a:spcPts val="0"/>
                        </a:spcBef>
                        <a:spcAft>
                          <a:spcPts val="0"/>
                        </a:spcAft>
                        <a:buClrTx/>
                        <a:buSzTx/>
                        <a:buFontTx/>
                        <a:buNone/>
                        <a:tabLst/>
                        <a:defRPr/>
                      </a:pPr>
                      <a:r>
                        <a:rPr lang="en-US" sz="2800" dirty="0">
                          <a:solidFill>
                            <a:srgbClr val="01030F"/>
                          </a:solidFill>
                        </a:rPr>
                        <a:t>January</a:t>
                      </a:r>
                    </a:p>
                    <a:p>
                      <a:pPr marL="0" marR="0" lvl="0" indent="0" algn="ctr" defTabSz="821531" eaLnBrk="1" fontAlgn="auto" latinLnBrk="0" hangingPunct="1">
                        <a:lnSpc>
                          <a:spcPct val="100000"/>
                        </a:lnSpc>
                        <a:spcBef>
                          <a:spcPts val="0"/>
                        </a:spcBef>
                        <a:spcAft>
                          <a:spcPts val="0"/>
                        </a:spcAft>
                        <a:buClrTx/>
                        <a:buSzTx/>
                        <a:buFontTx/>
                        <a:buNone/>
                        <a:tabLst/>
                        <a:defRPr/>
                      </a:pPr>
                      <a:r>
                        <a:rPr lang="en-US" sz="2800" dirty="0">
                          <a:solidFill>
                            <a:srgbClr val="01030F"/>
                          </a:solidFill>
                        </a:rPr>
                        <a:t>Promotion</a:t>
                      </a:r>
                      <a:endParaRPr lang="en-US" sz="2800" dirty="0">
                        <a:solidFill>
                          <a:srgbClr val="01030F"/>
                        </a:solidFill>
                        <a:latin typeface="Helvetica" panose="020B0604020202020204" pitchFamily="34" charset="0"/>
                        <a:cs typeface="Helvetica" panose="020B0604020202020204" pitchFamily="34" charset="0"/>
                      </a:endParaRPr>
                    </a:p>
                  </a:txBody>
                  <a:tcPr/>
                </a:tc>
                <a:extLst>
                  <a:ext uri="{0D108BD9-81ED-4DB2-BD59-A6C34878D82A}">
                    <a16:rowId xmlns:a16="http://schemas.microsoft.com/office/drawing/2014/main" val="958200304"/>
                  </a:ext>
                </a:extLst>
              </a:tr>
              <a:tr h="622664">
                <a:tc rowSpan="4">
                  <a:txBody>
                    <a:bodyPr/>
                    <a:lstStyle/>
                    <a:p>
                      <a:r>
                        <a:rPr lang="en-US" sz="2800" u="sng" dirty="0">
                          <a:solidFill>
                            <a:srgbClr val="01030F"/>
                          </a:solidFill>
                        </a:rPr>
                        <a:t>Unlimited Plans</a:t>
                      </a:r>
                    </a:p>
                    <a:p>
                      <a:r>
                        <a:rPr lang="en-US" sz="2800" dirty="0">
                          <a:solidFill>
                            <a:srgbClr val="01030F"/>
                          </a:solidFill>
                        </a:rPr>
                        <a:t>50GB &amp; 75GB</a:t>
                      </a:r>
                      <a:endParaRPr lang="en-US" sz="2800" b="1" dirty="0">
                        <a:solidFill>
                          <a:srgbClr val="01030F"/>
                        </a:solidFill>
                      </a:endParaRPr>
                    </a:p>
                  </a:txBody>
                  <a:tcPr anchor="ctr"/>
                </a:tc>
                <a:tc>
                  <a:txBody>
                    <a:bodyPr/>
                    <a:lstStyle/>
                    <a:p>
                      <a:r>
                        <a:rPr lang="en-US" sz="2800" dirty="0">
                          <a:solidFill>
                            <a:srgbClr val="01030F"/>
                          </a:solidFill>
                        </a:rPr>
                        <a:t>1 line</a:t>
                      </a:r>
                    </a:p>
                  </a:txBody>
                  <a:tcPr anchor="ctr"/>
                </a:tc>
                <a:tc>
                  <a:txBody>
                    <a:bodyPr/>
                    <a:lstStyle/>
                    <a:p>
                      <a:r>
                        <a:rPr lang="en-US" sz="2800" u="none" strike="noStrike" cap="none" spc="0" baseline="0" dirty="0">
                          <a:solidFill>
                            <a:srgbClr val="01030F"/>
                          </a:solidFill>
                          <a:uFillTx/>
                          <a:sym typeface="Helvetica Neue Light"/>
                        </a:rPr>
                        <a:t>3 points</a:t>
                      </a:r>
                      <a:endParaRPr lang="en-US" sz="2800" b="0" i="0" u="none" strike="noStrike" cap="none" spc="0" baseline="0" dirty="0">
                        <a:solidFill>
                          <a:srgbClr val="01030F"/>
                        </a:solidFill>
                        <a:uFillTx/>
                        <a:latin typeface="+mn-lt"/>
                        <a:ea typeface="+mn-ea"/>
                        <a:cs typeface="+mn-cs"/>
                        <a:sym typeface="Helvetica Neue Light"/>
                      </a:endParaRPr>
                    </a:p>
                  </a:txBody>
                  <a:tcPr anchor="ctr"/>
                </a:tc>
                <a:tc>
                  <a:txBody>
                    <a:bodyPr/>
                    <a:lstStyle/>
                    <a:p>
                      <a:pPr marL="0" marR="0" indent="0" algn="ctr" defTabSz="821531" latinLnBrk="0">
                        <a:lnSpc>
                          <a:spcPct val="100000"/>
                        </a:lnSpc>
                        <a:spcBef>
                          <a:spcPts val="0"/>
                        </a:spcBef>
                        <a:spcAft>
                          <a:spcPts val="0"/>
                        </a:spcAft>
                        <a:buClrTx/>
                        <a:buSzTx/>
                        <a:buFontTx/>
                        <a:buNone/>
                        <a:tabLst/>
                      </a:pPr>
                      <a:r>
                        <a:rPr lang="en-US" sz="2800" u="none" strike="noStrike" cap="none" spc="0" baseline="0" dirty="0">
                          <a:solidFill>
                            <a:srgbClr val="01030F"/>
                          </a:solidFill>
                          <a:uFillTx/>
                          <a:sym typeface="Helvetica Neue Light"/>
                        </a:rPr>
                        <a:t>4 points</a:t>
                      </a:r>
                      <a:endParaRPr lang="en-US" sz="2800" b="0" i="0" u="none" strike="noStrike" cap="none" spc="0" baseline="0" dirty="0">
                        <a:solidFill>
                          <a:srgbClr val="01030F"/>
                        </a:solidFill>
                        <a:uFillTx/>
                        <a:latin typeface="+mn-lt"/>
                        <a:ea typeface="+mn-ea"/>
                        <a:cs typeface="+mn-cs"/>
                        <a:sym typeface="Helvetica Neue Light"/>
                      </a:endParaRPr>
                    </a:p>
                  </a:txBody>
                  <a:tcPr anchor="ctr"/>
                </a:tc>
                <a:extLst>
                  <a:ext uri="{0D108BD9-81ED-4DB2-BD59-A6C34878D82A}">
                    <a16:rowId xmlns:a16="http://schemas.microsoft.com/office/drawing/2014/main" val="12701142"/>
                  </a:ext>
                </a:extLst>
              </a:tr>
              <a:tr h="688737">
                <a:tc vMerge="1">
                  <a:txBody>
                    <a:bodyPr/>
                    <a:lstStyle/>
                    <a:p>
                      <a:pPr marL="0" marR="0" indent="0" algn="ctr" defTabSz="821531" latinLnBrk="0">
                        <a:lnSpc>
                          <a:spcPct val="100000"/>
                        </a:lnSpc>
                        <a:spcBef>
                          <a:spcPts val="0"/>
                        </a:spcBef>
                        <a:spcAft>
                          <a:spcPts val="0"/>
                        </a:spcAft>
                        <a:buClrTx/>
                        <a:buSzTx/>
                        <a:buFontTx/>
                        <a:buNone/>
                        <a:tabLst/>
                      </a:pPr>
                      <a:endParaRPr lang="en-US" sz="2800" b="0" i="0" u="none" strike="noStrike" cap="none" spc="0" baseline="0" dirty="0">
                        <a:solidFill>
                          <a:srgbClr val="01030F"/>
                        </a:solidFill>
                        <a:uFillTx/>
                        <a:latin typeface="+mn-lt"/>
                        <a:ea typeface="+mn-ea"/>
                        <a:cs typeface="+mn-cs"/>
                        <a:sym typeface="Helvetica Neue Light"/>
                      </a:endParaRPr>
                    </a:p>
                  </a:txBody>
                  <a:tcPr marL="0" marR="0" marT="0" marB="0"/>
                </a:tc>
                <a:tc>
                  <a:txBody>
                    <a:bodyPr/>
                    <a:lstStyle/>
                    <a:p>
                      <a:pPr marL="0" marR="0" indent="0" algn="ctr" defTabSz="821531" latinLnBrk="0">
                        <a:lnSpc>
                          <a:spcPct val="100000"/>
                        </a:lnSpc>
                        <a:spcBef>
                          <a:spcPts val="0"/>
                        </a:spcBef>
                        <a:spcAft>
                          <a:spcPts val="0"/>
                        </a:spcAft>
                        <a:buClrTx/>
                        <a:buSzTx/>
                        <a:buFontTx/>
                        <a:buNone/>
                        <a:tabLst/>
                      </a:pPr>
                      <a:r>
                        <a:rPr lang="en-US" sz="2800" u="none" strike="noStrike" cap="none" spc="0" baseline="0" dirty="0">
                          <a:solidFill>
                            <a:srgbClr val="01030F"/>
                          </a:solidFill>
                          <a:uFillTx/>
                          <a:sym typeface="Helvetica Neue Light"/>
                        </a:rPr>
                        <a:t>2 lines</a:t>
                      </a:r>
                      <a:endParaRPr lang="en-US" sz="2800" b="0" i="0" u="none" strike="noStrike" cap="none" spc="0" baseline="0" dirty="0">
                        <a:solidFill>
                          <a:srgbClr val="01030F"/>
                        </a:solidFill>
                        <a:uFillTx/>
                        <a:latin typeface="+mn-lt"/>
                        <a:ea typeface="+mn-ea"/>
                        <a:cs typeface="+mn-cs"/>
                        <a:sym typeface="Helvetica Neue Light"/>
                      </a:endParaRPr>
                    </a:p>
                  </a:txBody>
                  <a:tcPr marL="0" marR="0" marT="0" marB="0" anchor="ctr"/>
                </a:tc>
                <a:tc>
                  <a:txBody>
                    <a:bodyPr/>
                    <a:lstStyle/>
                    <a:p>
                      <a:pPr marL="0" marR="0" lvl="0" indent="0" algn="ctr" defTabSz="821531" eaLnBrk="1" fontAlgn="auto" latinLnBrk="0" hangingPunct="1">
                        <a:lnSpc>
                          <a:spcPct val="100000"/>
                        </a:lnSpc>
                        <a:spcBef>
                          <a:spcPts val="0"/>
                        </a:spcBef>
                        <a:spcAft>
                          <a:spcPts val="0"/>
                        </a:spcAft>
                        <a:buClrTx/>
                        <a:buSzTx/>
                        <a:buFontTx/>
                        <a:buNone/>
                        <a:tabLst/>
                        <a:defRPr/>
                      </a:pPr>
                      <a:r>
                        <a:rPr lang="en-US" sz="2800" u="none" strike="noStrike" cap="none" spc="0" baseline="0" dirty="0">
                          <a:solidFill>
                            <a:srgbClr val="01030F"/>
                          </a:solidFill>
                          <a:uFillTx/>
                          <a:sym typeface="Helvetica Neue Light"/>
                        </a:rPr>
                        <a:t>4 points</a:t>
                      </a:r>
                      <a:endParaRPr lang="en-US" sz="2800" b="0" i="0" u="none" strike="noStrike" cap="none" spc="0" baseline="0" dirty="0">
                        <a:solidFill>
                          <a:srgbClr val="01030F"/>
                        </a:solidFill>
                        <a:uFillTx/>
                        <a:latin typeface="+mn-lt"/>
                        <a:ea typeface="+mn-ea"/>
                        <a:cs typeface="+mn-cs"/>
                        <a:sym typeface="Helvetica Neue Light"/>
                      </a:endParaRPr>
                    </a:p>
                  </a:txBody>
                  <a:tcPr marL="0" marR="0" marT="0" marB="0" anchor="ctr"/>
                </a:tc>
                <a:tc>
                  <a:txBody>
                    <a:bodyPr/>
                    <a:lstStyle/>
                    <a:p>
                      <a:pPr marL="0" marR="0" lvl="0" indent="0" algn="ctr" defTabSz="821531" eaLnBrk="1" fontAlgn="auto" latinLnBrk="0" hangingPunct="1">
                        <a:lnSpc>
                          <a:spcPct val="100000"/>
                        </a:lnSpc>
                        <a:spcBef>
                          <a:spcPts val="0"/>
                        </a:spcBef>
                        <a:spcAft>
                          <a:spcPts val="0"/>
                        </a:spcAft>
                        <a:buClrTx/>
                        <a:buSzTx/>
                        <a:buFontTx/>
                        <a:buNone/>
                        <a:tabLst/>
                        <a:defRPr/>
                      </a:pPr>
                      <a:r>
                        <a:rPr lang="en-US" sz="2800" u="none" strike="noStrike" cap="none" spc="0" baseline="0" dirty="0">
                          <a:solidFill>
                            <a:srgbClr val="01030F"/>
                          </a:solidFill>
                          <a:uFillTx/>
                          <a:sym typeface="Helvetica Neue Light"/>
                        </a:rPr>
                        <a:t>6 points</a:t>
                      </a:r>
                      <a:endParaRPr lang="en-US" sz="2800" b="0" i="0" u="none" strike="noStrike" cap="none" spc="0" baseline="0" dirty="0">
                        <a:solidFill>
                          <a:srgbClr val="01030F"/>
                        </a:solidFill>
                        <a:uFillTx/>
                        <a:latin typeface="+mn-lt"/>
                        <a:ea typeface="+mn-ea"/>
                        <a:cs typeface="+mn-cs"/>
                        <a:sym typeface="Helvetica Neue Light"/>
                      </a:endParaRPr>
                    </a:p>
                  </a:txBody>
                  <a:tcPr marL="0" marR="0" marT="0" marB="0" anchor="ctr"/>
                </a:tc>
                <a:extLst>
                  <a:ext uri="{0D108BD9-81ED-4DB2-BD59-A6C34878D82A}">
                    <a16:rowId xmlns:a16="http://schemas.microsoft.com/office/drawing/2014/main" val="2542342032"/>
                  </a:ext>
                </a:extLst>
              </a:tr>
              <a:tr h="741947">
                <a:tc vMerge="1">
                  <a:txBody>
                    <a:bodyPr/>
                    <a:lstStyle/>
                    <a:p>
                      <a:pPr marL="0" marR="0" indent="0" algn="ctr" defTabSz="821531" latinLnBrk="0">
                        <a:lnSpc>
                          <a:spcPct val="100000"/>
                        </a:lnSpc>
                        <a:spcBef>
                          <a:spcPts val="0"/>
                        </a:spcBef>
                        <a:spcAft>
                          <a:spcPts val="0"/>
                        </a:spcAft>
                        <a:buClrTx/>
                        <a:buSzTx/>
                        <a:buFontTx/>
                        <a:buNone/>
                        <a:tabLst/>
                      </a:pPr>
                      <a:endParaRPr lang="en-US" sz="2800" b="0" i="0" u="none" strike="noStrike" cap="none" spc="0" baseline="0" dirty="0">
                        <a:solidFill>
                          <a:srgbClr val="01030F"/>
                        </a:solidFill>
                        <a:uFillTx/>
                        <a:latin typeface="+mn-lt"/>
                        <a:ea typeface="+mn-ea"/>
                        <a:cs typeface="+mn-cs"/>
                        <a:sym typeface="Helvetica Neue Light"/>
                      </a:endParaRPr>
                    </a:p>
                  </a:txBody>
                  <a:tcPr marL="0" marR="0" marT="0" marB="0"/>
                </a:tc>
                <a:tc>
                  <a:txBody>
                    <a:bodyPr/>
                    <a:lstStyle/>
                    <a:p>
                      <a:pPr marL="0" marR="0" lvl="0" indent="0" algn="ctr" defTabSz="821531" eaLnBrk="1" fontAlgn="auto" latinLnBrk="0" hangingPunct="1">
                        <a:lnSpc>
                          <a:spcPct val="100000"/>
                        </a:lnSpc>
                        <a:spcBef>
                          <a:spcPts val="0"/>
                        </a:spcBef>
                        <a:spcAft>
                          <a:spcPts val="0"/>
                        </a:spcAft>
                        <a:buClrTx/>
                        <a:buSzTx/>
                        <a:buFontTx/>
                        <a:buNone/>
                        <a:tabLst/>
                        <a:defRPr/>
                      </a:pPr>
                      <a:r>
                        <a:rPr lang="en-US" sz="2800" u="none" strike="noStrike" cap="none" spc="0" baseline="0" dirty="0">
                          <a:solidFill>
                            <a:srgbClr val="01030F"/>
                          </a:solidFill>
                          <a:uFillTx/>
                          <a:sym typeface="Helvetica Neue Light"/>
                        </a:rPr>
                        <a:t>3 lines</a:t>
                      </a:r>
                      <a:endParaRPr lang="en-US" sz="2800" b="0" i="0" u="none" strike="noStrike" cap="none" spc="0" baseline="0" dirty="0">
                        <a:solidFill>
                          <a:srgbClr val="01030F"/>
                        </a:solidFill>
                        <a:uFillTx/>
                        <a:latin typeface="+mn-lt"/>
                        <a:ea typeface="+mn-ea"/>
                        <a:cs typeface="+mn-cs"/>
                        <a:sym typeface="Helvetica Neue Light"/>
                      </a:endParaRPr>
                    </a:p>
                  </a:txBody>
                  <a:tcPr marL="0" marR="0" marT="0" marB="0" anchor="ctr"/>
                </a:tc>
                <a:tc>
                  <a:txBody>
                    <a:bodyPr/>
                    <a:lstStyle/>
                    <a:p>
                      <a:pPr marL="0" marR="0" lvl="0" indent="0" algn="ctr" defTabSz="821531" eaLnBrk="1" fontAlgn="auto" latinLnBrk="0" hangingPunct="1">
                        <a:lnSpc>
                          <a:spcPct val="100000"/>
                        </a:lnSpc>
                        <a:spcBef>
                          <a:spcPts val="0"/>
                        </a:spcBef>
                        <a:spcAft>
                          <a:spcPts val="0"/>
                        </a:spcAft>
                        <a:buClrTx/>
                        <a:buSzTx/>
                        <a:buFontTx/>
                        <a:buNone/>
                        <a:tabLst/>
                        <a:defRPr/>
                      </a:pPr>
                      <a:r>
                        <a:rPr lang="en-US" sz="2800" u="none" strike="noStrike" cap="none" spc="0" baseline="0" dirty="0">
                          <a:solidFill>
                            <a:srgbClr val="01030F"/>
                          </a:solidFill>
                          <a:uFillTx/>
                          <a:sym typeface="Helvetica Neue Light"/>
                        </a:rPr>
                        <a:t>5 points</a:t>
                      </a:r>
                      <a:endParaRPr lang="en-US" sz="2800" b="0" i="0" u="none" strike="noStrike" cap="none" spc="0" baseline="0" dirty="0">
                        <a:solidFill>
                          <a:srgbClr val="01030F"/>
                        </a:solidFill>
                        <a:uFillTx/>
                        <a:latin typeface="+mn-lt"/>
                        <a:ea typeface="+mn-ea"/>
                        <a:cs typeface="+mn-cs"/>
                        <a:sym typeface="Helvetica Neue Light"/>
                      </a:endParaRPr>
                    </a:p>
                  </a:txBody>
                  <a:tcPr marL="0" marR="0" marT="0" marB="0" anchor="ctr"/>
                </a:tc>
                <a:tc>
                  <a:txBody>
                    <a:bodyPr/>
                    <a:lstStyle/>
                    <a:p>
                      <a:pPr marL="0" marR="0" lvl="0" indent="0" algn="ctr" defTabSz="821531" eaLnBrk="1" fontAlgn="auto" latinLnBrk="0" hangingPunct="1">
                        <a:lnSpc>
                          <a:spcPct val="100000"/>
                        </a:lnSpc>
                        <a:spcBef>
                          <a:spcPts val="0"/>
                        </a:spcBef>
                        <a:spcAft>
                          <a:spcPts val="0"/>
                        </a:spcAft>
                        <a:buClrTx/>
                        <a:buSzTx/>
                        <a:buFontTx/>
                        <a:buNone/>
                        <a:tabLst/>
                        <a:defRPr/>
                      </a:pPr>
                      <a:r>
                        <a:rPr lang="en-US" sz="2800" u="none" strike="noStrike" cap="none" spc="0" baseline="0" dirty="0">
                          <a:solidFill>
                            <a:srgbClr val="01030F"/>
                          </a:solidFill>
                          <a:uFillTx/>
                          <a:sym typeface="Helvetica Neue Light"/>
                        </a:rPr>
                        <a:t>7 points</a:t>
                      </a:r>
                      <a:endParaRPr lang="en-US" sz="2800" b="0" i="0" u="none" strike="noStrike" cap="none" spc="0" baseline="0" dirty="0">
                        <a:solidFill>
                          <a:srgbClr val="01030F"/>
                        </a:solidFill>
                        <a:uFillTx/>
                        <a:latin typeface="+mn-lt"/>
                        <a:ea typeface="+mn-ea"/>
                        <a:cs typeface="+mn-cs"/>
                        <a:sym typeface="Helvetica Neue Light"/>
                      </a:endParaRPr>
                    </a:p>
                  </a:txBody>
                  <a:tcPr marL="0" marR="0" marT="0" marB="0" anchor="ctr"/>
                </a:tc>
                <a:extLst>
                  <a:ext uri="{0D108BD9-81ED-4DB2-BD59-A6C34878D82A}">
                    <a16:rowId xmlns:a16="http://schemas.microsoft.com/office/drawing/2014/main" val="2088628346"/>
                  </a:ext>
                </a:extLst>
              </a:tr>
              <a:tr h="741947">
                <a:tc vMerge="1">
                  <a:txBody>
                    <a:bodyPr/>
                    <a:lstStyle/>
                    <a:p>
                      <a:pPr marL="0" marR="0" indent="0" algn="ctr" defTabSz="821531" latinLnBrk="0">
                        <a:lnSpc>
                          <a:spcPct val="100000"/>
                        </a:lnSpc>
                        <a:spcBef>
                          <a:spcPts val="0"/>
                        </a:spcBef>
                        <a:spcAft>
                          <a:spcPts val="0"/>
                        </a:spcAft>
                        <a:buClrTx/>
                        <a:buSzTx/>
                        <a:buFontTx/>
                        <a:buNone/>
                        <a:tabLst/>
                      </a:pPr>
                      <a:endParaRPr lang="en-US" sz="2800" b="0" i="0" u="none" strike="noStrike" cap="none" spc="0" baseline="0" dirty="0">
                        <a:solidFill>
                          <a:srgbClr val="01030F"/>
                        </a:solidFill>
                        <a:uFillTx/>
                        <a:latin typeface="+mn-lt"/>
                        <a:ea typeface="+mn-ea"/>
                        <a:cs typeface="+mn-cs"/>
                        <a:sym typeface="Helvetica Neue Light"/>
                      </a:endParaRPr>
                    </a:p>
                  </a:txBody>
                  <a:tcPr marL="0" marR="0" marT="0" marB="0"/>
                </a:tc>
                <a:tc>
                  <a:txBody>
                    <a:bodyPr/>
                    <a:lstStyle/>
                    <a:p>
                      <a:pPr marL="0" marR="0" lvl="0" indent="0" algn="ctr" defTabSz="821531" eaLnBrk="1" fontAlgn="auto" latinLnBrk="0" hangingPunct="1">
                        <a:lnSpc>
                          <a:spcPct val="100000"/>
                        </a:lnSpc>
                        <a:spcBef>
                          <a:spcPts val="0"/>
                        </a:spcBef>
                        <a:spcAft>
                          <a:spcPts val="0"/>
                        </a:spcAft>
                        <a:buClrTx/>
                        <a:buSzTx/>
                        <a:buFontTx/>
                        <a:buNone/>
                        <a:tabLst/>
                        <a:defRPr/>
                      </a:pPr>
                      <a:r>
                        <a:rPr lang="en-US" sz="2800" u="none" strike="noStrike" cap="none" spc="0" baseline="0" dirty="0">
                          <a:solidFill>
                            <a:srgbClr val="01030F"/>
                          </a:solidFill>
                          <a:uFillTx/>
                          <a:sym typeface="Helvetica Neue Light"/>
                        </a:rPr>
                        <a:t>4 lines</a:t>
                      </a:r>
                      <a:endParaRPr lang="en-US" sz="2800" b="0" i="0" u="none" strike="noStrike" cap="none" spc="0" baseline="0" dirty="0">
                        <a:solidFill>
                          <a:srgbClr val="01030F"/>
                        </a:solidFill>
                        <a:uFillTx/>
                        <a:latin typeface="+mn-lt"/>
                        <a:ea typeface="+mn-ea"/>
                        <a:cs typeface="+mn-cs"/>
                        <a:sym typeface="Helvetica Neue Light"/>
                      </a:endParaRPr>
                    </a:p>
                  </a:txBody>
                  <a:tcPr marL="0" marR="0" marT="0" marB="0" anchor="ctr"/>
                </a:tc>
                <a:tc>
                  <a:txBody>
                    <a:bodyPr/>
                    <a:lstStyle/>
                    <a:p>
                      <a:pPr marL="0" marR="0" lvl="0" indent="0" algn="ctr" defTabSz="821531" eaLnBrk="1" fontAlgn="auto" latinLnBrk="0" hangingPunct="1">
                        <a:lnSpc>
                          <a:spcPct val="100000"/>
                        </a:lnSpc>
                        <a:spcBef>
                          <a:spcPts val="0"/>
                        </a:spcBef>
                        <a:spcAft>
                          <a:spcPts val="0"/>
                        </a:spcAft>
                        <a:buClrTx/>
                        <a:buSzTx/>
                        <a:buFontTx/>
                        <a:buNone/>
                        <a:tabLst/>
                        <a:defRPr/>
                      </a:pPr>
                      <a:r>
                        <a:rPr lang="en-US" sz="2800" u="none" strike="noStrike" cap="none" spc="0" baseline="0" dirty="0">
                          <a:solidFill>
                            <a:srgbClr val="01030F"/>
                          </a:solidFill>
                          <a:uFillTx/>
                          <a:sym typeface="Helvetica Neue Light"/>
                        </a:rPr>
                        <a:t>6 points</a:t>
                      </a:r>
                      <a:endParaRPr lang="en-US" sz="2800" b="0" i="0" u="none" strike="noStrike" cap="none" spc="0" baseline="0" dirty="0">
                        <a:solidFill>
                          <a:srgbClr val="01030F"/>
                        </a:solidFill>
                        <a:uFillTx/>
                        <a:latin typeface="+mn-lt"/>
                        <a:ea typeface="+mn-ea"/>
                        <a:cs typeface="+mn-cs"/>
                        <a:sym typeface="Helvetica Neue Light"/>
                      </a:endParaRPr>
                    </a:p>
                  </a:txBody>
                  <a:tcPr marL="0" marR="0" marT="0" marB="0" anchor="ctr"/>
                </a:tc>
                <a:tc>
                  <a:txBody>
                    <a:bodyPr/>
                    <a:lstStyle/>
                    <a:p>
                      <a:pPr marL="0" marR="0" lvl="0" indent="0" algn="ctr" defTabSz="821531" eaLnBrk="1" fontAlgn="auto" latinLnBrk="0" hangingPunct="1">
                        <a:lnSpc>
                          <a:spcPct val="100000"/>
                        </a:lnSpc>
                        <a:spcBef>
                          <a:spcPts val="0"/>
                        </a:spcBef>
                        <a:spcAft>
                          <a:spcPts val="0"/>
                        </a:spcAft>
                        <a:buClrTx/>
                        <a:buSzTx/>
                        <a:buFontTx/>
                        <a:buNone/>
                        <a:tabLst/>
                        <a:defRPr/>
                      </a:pPr>
                      <a:r>
                        <a:rPr lang="en-US" sz="2800" u="none" strike="noStrike" cap="none" spc="0" baseline="0" dirty="0">
                          <a:solidFill>
                            <a:srgbClr val="01030F"/>
                          </a:solidFill>
                          <a:uFillTx/>
                          <a:sym typeface="Helvetica Neue Light"/>
                        </a:rPr>
                        <a:t>8 points</a:t>
                      </a:r>
                      <a:endParaRPr lang="en-US" sz="2800" b="0" i="0" u="none" strike="noStrike" cap="none" spc="0" baseline="0" dirty="0">
                        <a:solidFill>
                          <a:srgbClr val="01030F"/>
                        </a:solidFill>
                        <a:uFillTx/>
                        <a:latin typeface="+mn-lt"/>
                        <a:ea typeface="+mn-ea"/>
                        <a:cs typeface="+mn-cs"/>
                        <a:sym typeface="Helvetica Neue Light"/>
                      </a:endParaRPr>
                    </a:p>
                  </a:txBody>
                  <a:tcPr marL="0" marR="0" marT="0" marB="0" anchor="ctr"/>
                </a:tc>
                <a:extLst>
                  <a:ext uri="{0D108BD9-81ED-4DB2-BD59-A6C34878D82A}">
                    <a16:rowId xmlns:a16="http://schemas.microsoft.com/office/drawing/2014/main" val="335127041"/>
                  </a:ext>
                </a:extLst>
              </a:tr>
            </a:tbl>
          </a:graphicData>
        </a:graphic>
      </p:graphicFrame>
      <p:graphicFrame>
        <p:nvGraphicFramePr>
          <p:cNvPr id="35" name="Table 3">
            <a:extLst>
              <a:ext uri="{FF2B5EF4-FFF2-40B4-BE49-F238E27FC236}">
                <a16:creationId xmlns:a16="http://schemas.microsoft.com/office/drawing/2014/main" id="{1D65AC52-7A71-4648-8F4A-CDBA1B4E84BB}"/>
              </a:ext>
            </a:extLst>
          </p:cNvPr>
          <p:cNvGraphicFramePr>
            <a:graphicFrameLocks noGrp="1"/>
          </p:cNvGraphicFramePr>
          <p:nvPr>
            <p:extLst>
              <p:ext uri="{D42A27DB-BD31-4B8C-83A1-F6EECF244321}">
                <p14:modId xmlns:p14="http://schemas.microsoft.com/office/powerpoint/2010/main" val="2838190574"/>
              </p:ext>
            </p:extLst>
          </p:nvPr>
        </p:nvGraphicFramePr>
        <p:xfrm>
          <a:off x="4683995" y="9538268"/>
          <a:ext cx="7091605" cy="1820200"/>
        </p:xfrm>
        <a:graphic>
          <a:graphicData uri="http://schemas.openxmlformats.org/drawingml/2006/table">
            <a:tbl>
              <a:tblPr firstRow="1" bandRow="1">
                <a:tableStyleId>{69C7853C-536D-4A76-A0AE-DD22124D55A5}</a:tableStyleId>
              </a:tblPr>
              <a:tblGrid>
                <a:gridCol w="2967221">
                  <a:extLst>
                    <a:ext uri="{9D8B030D-6E8A-4147-A177-3AD203B41FA5}">
                      <a16:colId xmlns:a16="http://schemas.microsoft.com/office/drawing/2014/main" val="2985837133"/>
                    </a:ext>
                  </a:extLst>
                </a:gridCol>
                <a:gridCol w="1875393">
                  <a:extLst>
                    <a:ext uri="{9D8B030D-6E8A-4147-A177-3AD203B41FA5}">
                      <a16:colId xmlns:a16="http://schemas.microsoft.com/office/drawing/2014/main" val="1010605070"/>
                    </a:ext>
                  </a:extLst>
                </a:gridCol>
                <a:gridCol w="2248991">
                  <a:extLst>
                    <a:ext uri="{9D8B030D-6E8A-4147-A177-3AD203B41FA5}">
                      <a16:colId xmlns:a16="http://schemas.microsoft.com/office/drawing/2014/main" val="4093524368"/>
                    </a:ext>
                  </a:extLst>
                </a:gridCol>
              </a:tblGrid>
              <a:tr h="900441">
                <a:tc>
                  <a:txBody>
                    <a:bodyPr/>
                    <a:lstStyle/>
                    <a:p>
                      <a:endParaRPr lang="en-US" sz="3400" dirty="0">
                        <a:solidFill>
                          <a:schemeClr val="bg1"/>
                        </a:solidFill>
                        <a:latin typeface="Helvetica" panose="020B0604020202020204" pitchFamily="34" charset="0"/>
                        <a:cs typeface="Helvetica" panose="020B0604020202020204" pitchFamily="34" charset="0"/>
                      </a:endParaRPr>
                    </a:p>
                  </a:txBody>
                  <a:tcPr marL="87139" marR="87139" marT="43570" marB="43570"/>
                </a:tc>
                <a:tc>
                  <a:txBody>
                    <a:bodyPr/>
                    <a:lstStyle/>
                    <a:p>
                      <a:endParaRPr lang="en-US" sz="3400" dirty="0">
                        <a:solidFill>
                          <a:schemeClr val="bg1"/>
                        </a:solidFill>
                        <a:latin typeface="Helvetica" panose="020B0604020202020204" pitchFamily="34" charset="0"/>
                        <a:cs typeface="Helvetica" panose="020B0604020202020204" pitchFamily="34" charset="0"/>
                      </a:endParaRPr>
                    </a:p>
                  </a:txBody>
                  <a:tcPr marL="87139" marR="87139" marT="43570" marB="43570"/>
                </a:tc>
                <a:tc>
                  <a:txBody>
                    <a:bodyPr/>
                    <a:lstStyle/>
                    <a:p>
                      <a:pPr marL="0" marR="0" lvl="0" indent="0" algn="ctr" defTabSz="821531" eaLnBrk="1" fontAlgn="auto" latinLnBrk="0" hangingPunct="1">
                        <a:lnSpc>
                          <a:spcPct val="100000"/>
                        </a:lnSpc>
                        <a:spcBef>
                          <a:spcPts val="0"/>
                        </a:spcBef>
                        <a:spcAft>
                          <a:spcPts val="0"/>
                        </a:spcAft>
                        <a:buClrTx/>
                        <a:buSzTx/>
                        <a:buFontTx/>
                        <a:buNone/>
                        <a:tabLst/>
                        <a:defRPr/>
                      </a:pPr>
                      <a:r>
                        <a:rPr lang="en-US" sz="2700" dirty="0">
                          <a:solidFill>
                            <a:srgbClr val="01030F"/>
                          </a:solidFill>
                        </a:rPr>
                        <a:t>January Promotion</a:t>
                      </a:r>
                      <a:endParaRPr lang="en-US" sz="2700" dirty="0">
                        <a:solidFill>
                          <a:srgbClr val="01030F"/>
                        </a:solidFill>
                        <a:latin typeface="Helvetica" panose="020B0604020202020204" pitchFamily="34" charset="0"/>
                        <a:cs typeface="Helvetica" panose="020B0604020202020204" pitchFamily="34" charset="0"/>
                      </a:endParaRPr>
                    </a:p>
                  </a:txBody>
                  <a:tcPr marL="87139" marR="87139" marT="43570" marB="43570"/>
                </a:tc>
                <a:extLst>
                  <a:ext uri="{0D108BD9-81ED-4DB2-BD59-A6C34878D82A}">
                    <a16:rowId xmlns:a16="http://schemas.microsoft.com/office/drawing/2014/main" val="958200304"/>
                  </a:ext>
                </a:extLst>
              </a:tr>
              <a:tr h="900441">
                <a:tc>
                  <a:txBody>
                    <a:bodyPr/>
                    <a:lstStyle/>
                    <a:p>
                      <a:r>
                        <a:rPr lang="en-US" sz="2700" dirty="0">
                          <a:solidFill>
                            <a:srgbClr val="01030F"/>
                          </a:solidFill>
                        </a:rPr>
                        <a:t>Flash High-Speed Internet</a:t>
                      </a:r>
                      <a:endParaRPr lang="en-US" sz="2700" b="1" dirty="0">
                        <a:solidFill>
                          <a:srgbClr val="01030F"/>
                        </a:solidFill>
                      </a:endParaRPr>
                    </a:p>
                  </a:txBody>
                  <a:tcPr marL="87139" marR="87139" marT="43570" marB="43570"/>
                </a:tc>
                <a:tc>
                  <a:txBody>
                    <a:bodyPr/>
                    <a:lstStyle/>
                    <a:p>
                      <a:r>
                        <a:rPr lang="en-US" sz="2700" u="none" strike="noStrike" cap="none" spc="0" baseline="0" dirty="0">
                          <a:solidFill>
                            <a:srgbClr val="01030F"/>
                          </a:solidFill>
                          <a:uFillTx/>
                          <a:sym typeface="Helvetica Neue Light"/>
                        </a:rPr>
                        <a:t>2 points</a:t>
                      </a:r>
                      <a:endParaRPr lang="en-US" sz="2700" b="0" i="0" u="none" strike="noStrike" cap="none" spc="0" baseline="0" dirty="0">
                        <a:solidFill>
                          <a:srgbClr val="01030F"/>
                        </a:solidFill>
                        <a:uFillTx/>
                        <a:latin typeface="+mn-lt"/>
                        <a:ea typeface="+mn-ea"/>
                        <a:cs typeface="+mn-cs"/>
                        <a:sym typeface="Helvetica Neue Light"/>
                      </a:endParaRPr>
                    </a:p>
                  </a:txBody>
                  <a:tcPr marL="87139" marR="87139" marT="43570" marB="43570"/>
                </a:tc>
                <a:tc>
                  <a:txBody>
                    <a:bodyPr/>
                    <a:lstStyle/>
                    <a:p>
                      <a:pPr marL="0" marR="0" indent="0" algn="ctr" defTabSz="821531" latinLnBrk="0">
                        <a:lnSpc>
                          <a:spcPct val="100000"/>
                        </a:lnSpc>
                        <a:spcBef>
                          <a:spcPts val="0"/>
                        </a:spcBef>
                        <a:spcAft>
                          <a:spcPts val="0"/>
                        </a:spcAft>
                        <a:buClrTx/>
                        <a:buSzTx/>
                        <a:buFontTx/>
                        <a:buNone/>
                        <a:tabLst/>
                      </a:pPr>
                      <a:r>
                        <a:rPr lang="en-US" sz="2700" u="none" strike="noStrike" cap="none" spc="0" baseline="0" dirty="0">
                          <a:solidFill>
                            <a:srgbClr val="01030F"/>
                          </a:solidFill>
                          <a:uFillTx/>
                          <a:sym typeface="Helvetica Neue Light"/>
                        </a:rPr>
                        <a:t>3 points</a:t>
                      </a:r>
                      <a:endParaRPr lang="en-US" sz="2700" b="0" i="0" u="none" strike="noStrike" cap="none" spc="0" baseline="0" dirty="0">
                        <a:solidFill>
                          <a:srgbClr val="01030F"/>
                        </a:solidFill>
                        <a:uFillTx/>
                        <a:latin typeface="+mn-lt"/>
                        <a:ea typeface="+mn-ea"/>
                        <a:cs typeface="+mn-cs"/>
                        <a:sym typeface="Helvetica Neue Light"/>
                      </a:endParaRPr>
                    </a:p>
                  </a:txBody>
                  <a:tcPr marL="87139" marR="87139" marT="43570" marB="43570"/>
                </a:tc>
                <a:extLst>
                  <a:ext uri="{0D108BD9-81ED-4DB2-BD59-A6C34878D82A}">
                    <a16:rowId xmlns:a16="http://schemas.microsoft.com/office/drawing/2014/main" val="12701142"/>
                  </a:ext>
                </a:extLst>
              </a:tr>
            </a:tbl>
          </a:graphicData>
        </a:graphic>
      </p:graphicFrame>
      <p:graphicFrame>
        <p:nvGraphicFramePr>
          <p:cNvPr id="31" name="Table 3">
            <a:extLst>
              <a:ext uri="{FF2B5EF4-FFF2-40B4-BE49-F238E27FC236}">
                <a16:creationId xmlns:a16="http://schemas.microsoft.com/office/drawing/2014/main" id="{7E029B34-5562-4E41-9475-70F98A6A7682}"/>
              </a:ext>
            </a:extLst>
          </p:cNvPr>
          <p:cNvGraphicFramePr>
            <a:graphicFrameLocks noGrp="1"/>
          </p:cNvGraphicFramePr>
          <p:nvPr>
            <p:extLst>
              <p:ext uri="{D42A27DB-BD31-4B8C-83A1-F6EECF244321}">
                <p14:modId xmlns:p14="http://schemas.microsoft.com/office/powerpoint/2010/main" val="4285390195"/>
              </p:ext>
            </p:extLst>
          </p:nvPr>
        </p:nvGraphicFramePr>
        <p:xfrm>
          <a:off x="15304567" y="2641102"/>
          <a:ext cx="8341248" cy="5279896"/>
        </p:xfrm>
        <a:graphic>
          <a:graphicData uri="http://schemas.openxmlformats.org/drawingml/2006/table">
            <a:tbl>
              <a:tblPr firstRow="1" bandRow="1">
                <a:tableStyleId>{69C7853C-536D-4A76-A0AE-DD22124D55A5}</a:tableStyleId>
              </a:tblPr>
              <a:tblGrid>
                <a:gridCol w="2466598">
                  <a:extLst>
                    <a:ext uri="{9D8B030D-6E8A-4147-A177-3AD203B41FA5}">
                      <a16:colId xmlns:a16="http://schemas.microsoft.com/office/drawing/2014/main" val="3502489412"/>
                    </a:ext>
                  </a:extLst>
                </a:gridCol>
                <a:gridCol w="1729409">
                  <a:extLst>
                    <a:ext uri="{9D8B030D-6E8A-4147-A177-3AD203B41FA5}">
                      <a16:colId xmlns:a16="http://schemas.microsoft.com/office/drawing/2014/main" val="2985837133"/>
                    </a:ext>
                  </a:extLst>
                </a:gridCol>
                <a:gridCol w="2059929">
                  <a:extLst>
                    <a:ext uri="{9D8B030D-6E8A-4147-A177-3AD203B41FA5}">
                      <a16:colId xmlns:a16="http://schemas.microsoft.com/office/drawing/2014/main" val="1010605070"/>
                    </a:ext>
                  </a:extLst>
                </a:gridCol>
                <a:gridCol w="2085312">
                  <a:extLst>
                    <a:ext uri="{9D8B030D-6E8A-4147-A177-3AD203B41FA5}">
                      <a16:colId xmlns:a16="http://schemas.microsoft.com/office/drawing/2014/main" val="4093524368"/>
                    </a:ext>
                  </a:extLst>
                </a:gridCol>
              </a:tblGrid>
              <a:tr h="846226">
                <a:tc>
                  <a:txBody>
                    <a:bodyPr/>
                    <a:lstStyle/>
                    <a:p>
                      <a:endParaRPr lang="en-US" sz="3600" dirty="0">
                        <a:solidFill>
                          <a:schemeClr val="bg1"/>
                        </a:solidFill>
                        <a:latin typeface="Helvetica" panose="020B0604020202020204" pitchFamily="34" charset="0"/>
                        <a:cs typeface="Helvetica" panose="020B0604020202020204" pitchFamily="34" charset="0"/>
                      </a:endParaRPr>
                    </a:p>
                  </a:txBody>
                  <a:tcPr/>
                </a:tc>
                <a:tc>
                  <a:txBody>
                    <a:bodyPr/>
                    <a:lstStyle/>
                    <a:p>
                      <a:endParaRPr lang="en-US" sz="3600" dirty="0">
                        <a:solidFill>
                          <a:schemeClr val="bg1"/>
                        </a:solidFill>
                        <a:latin typeface="Helvetica" panose="020B0604020202020204" pitchFamily="34" charset="0"/>
                        <a:cs typeface="Helvetica" panose="020B0604020202020204" pitchFamily="34" charset="0"/>
                      </a:endParaRPr>
                    </a:p>
                  </a:txBody>
                  <a:tcPr/>
                </a:tc>
                <a:tc>
                  <a:txBody>
                    <a:bodyPr/>
                    <a:lstStyle/>
                    <a:p>
                      <a:endParaRPr lang="en-US" sz="3600" dirty="0">
                        <a:solidFill>
                          <a:schemeClr val="bg1"/>
                        </a:solidFill>
                        <a:latin typeface="Helvetica" panose="020B0604020202020204" pitchFamily="34" charset="0"/>
                        <a:cs typeface="Helvetica" panose="020B0604020202020204" pitchFamily="34" charset="0"/>
                      </a:endParaRPr>
                    </a:p>
                  </a:txBody>
                  <a:tcPr/>
                </a:tc>
                <a:tc>
                  <a:txBody>
                    <a:bodyPr/>
                    <a:lstStyle/>
                    <a:p>
                      <a:pPr marL="0" marR="0" lvl="0" indent="0" algn="ctr" defTabSz="821531" eaLnBrk="1" fontAlgn="auto" latinLnBrk="0" hangingPunct="1">
                        <a:lnSpc>
                          <a:spcPct val="100000"/>
                        </a:lnSpc>
                        <a:spcBef>
                          <a:spcPts val="0"/>
                        </a:spcBef>
                        <a:spcAft>
                          <a:spcPts val="0"/>
                        </a:spcAft>
                        <a:buClrTx/>
                        <a:buSzTx/>
                        <a:buFontTx/>
                        <a:buNone/>
                        <a:tabLst/>
                        <a:defRPr/>
                      </a:pPr>
                      <a:r>
                        <a:rPr lang="en-US" sz="2800" dirty="0">
                          <a:solidFill>
                            <a:srgbClr val="01030F"/>
                          </a:solidFill>
                        </a:rPr>
                        <a:t>January Promotion</a:t>
                      </a:r>
                      <a:endParaRPr lang="en-US" sz="2800" dirty="0">
                        <a:solidFill>
                          <a:srgbClr val="01030F"/>
                        </a:solidFill>
                        <a:latin typeface="Helvetica" panose="020B0604020202020204" pitchFamily="34" charset="0"/>
                        <a:cs typeface="Helvetica" panose="020B0604020202020204" pitchFamily="34" charset="0"/>
                      </a:endParaRPr>
                    </a:p>
                  </a:txBody>
                  <a:tcPr/>
                </a:tc>
                <a:extLst>
                  <a:ext uri="{0D108BD9-81ED-4DB2-BD59-A6C34878D82A}">
                    <a16:rowId xmlns:a16="http://schemas.microsoft.com/office/drawing/2014/main" val="958200304"/>
                  </a:ext>
                </a:extLst>
              </a:tr>
              <a:tr h="622664">
                <a:tc rowSpan="6">
                  <a:txBody>
                    <a:bodyPr/>
                    <a:lstStyle/>
                    <a:p>
                      <a:r>
                        <a:rPr lang="en-US" sz="2800" u="sng" dirty="0">
                          <a:solidFill>
                            <a:srgbClr val="01030F"/>
                          </a:solidFill>
                        </a:rPr>
                        <a:t>GIG Plans</a:t>
                      </a:r>
                    </a:p>
                    <a:p>
                      <a:r>
                        <a:rPr lang="en-US" sz="2800" dirty="0">
                          <a:solidFill>
                            <a:srgbClr val="01030F"/>
                          </a:solidFill>
                        </a:rPr>
                        <a:t>4GB &amp; 10GB</a:t>
                      </a:r>
                      <a:endParaRPr lang="en-US" sz="2800" b="1" dirty="0">
                        <a:solidFill>
                          <a:srgbClr val="01030F"/>
                        </a:solidFill>
                      </a:endParaRPr>
                    </a:p>
                  </a:txBody>
                  <a:tcPr anchor="ctr"/>
                </a:tc>
                <a:tc>
                  <a:txBody>
                    <a:bodyPr/>
                    <a:lstStyle/>
                    <a:p>
                      <a:r>
                        <a:rPr lang="en-US" sz="2800" dirty="0">
                          <a:solidFill>
                            <a:srgbClr val="01030F"/>
                          </a:solidFill>
                        </a:rPr>
                        <a:t>1 line</a:t>
                      </a:r>
                    </a:p>
                  </a:txBody>
                  <a:tcPr anchor="ctr"/>
                </a:tc>
                <a:tc>
                  <a:txBody>
                    <a:bodyPr/>
                    <a:lstStyle/>
                    <a:p>
                      <a:r>
                        <a:rPr lang="en-US" sz="2800" u="none" strike="noStrike" cap="none" spc="0" baseline="0" dirty="0">
                          <a:solidFill>
                            <a:srgbClr val="01030F"/>
                          </a:solidFill>
                          <a:uFillTx/>
                          <a:sym typeface="Helvetica Neue Light"/>
                        </a:rPr>
                        <a:t>2 points</a:t>
                      </a:r>
                      <a:endParaRPr lang="en-US" sz="2800" b="0" i="0" u="none" strike="noStrike" cap="none" spc="0" baseline="0" dirty="0">
                        <a:solidFill>
                          <a:srgbClr val="01030F"/>
                        </a:solidFill>
                        <a:uFillTx/>
                        <a:latin typeface="+mn-lt"/>
                        <a:ea typeface="+mn-ea"/>
                        <a:cs typeface="+mn-cs"/>
                        <a:sym typeface="Helvetica Neue Light"/>
                      </a:endParaRPr>
                    </a:p>
                  </a:txBody>
                  <a:tcPr anchor="ctr"/>
                </a:tc>
                <a:tc>
                  <a:txBody>
                    <a:bodyPr/>
                    <a:lstStyle/>
                    <a:p>
                      <a:pPr marL="0" marR="0" indent="0" algn="ctr" defTabSz="821531" latinLnBrk="0">
                        <a:lnSpc>
                          <a:spcPct val="100000"/>
                        </a:lnSpc>
                        <a:spcBef>
                          <a:spcPts val="0"/>
                        </a:spcBef>
                        <a:spcAft>
                          <a:spcPts val="0"/>
                        </a:spcAft>
                        <a:buClrTx/>
                        <a:buSzTx/>
                        <a:buFontTx/>
                        <a:buNone/>
                        <a:tabLst/>
                      </a:pPr>
                      <a:r>
                        <a:rPr lang="en-US" sz="2800" u="none" strike="noStrike" cap="none" spc="0" baseline="0" dirty="0">
                          <a:solidFill>
                            <a:srgbClr val="01030F"/>
                          </a:solidFill>
                          <a:uFillTx/>
                          <a:sym typeface="Helvetica Neue Light"/>
                        </a:rPr>
                        <a:t>4 points</a:t>
                      </a:r>
                      <a:endParaRPr lang="en-US" sz="2800" b="0" i="0" u="none" strike="noStrike" cap="none" spc="0" baseline="0" dirty="0">
                        <a:solidFill>
                          <a:srgbClr val="01030F"/>
                        </a:solidFill>
                        <a:uFillTx/>
                        <a:latin typeface="+mn-lt"/>
                        <a:ea typeface="+mn-ea"/>
                        <a:cs typeface="+mn-cs"/>
                        <a:sym typeface="Helvetica Neue Light"/>
                      </a:endParaRPr>
                    </a:p>
                  </a:txBody>
                  <a:tcPr anchor="ctr"/>
                </a:tc>
                <a:extLst>
                  <a:ext uri="{0D108BD9-81ED-4DB2-BD59-A6C34878D82A}">
                    <a16:rowId xmlns:a16="http://schemas.microsoft.com/office/drawing/2014/main" val="12701142"/>
                  </a:ext>
                </a:extLst>
              </a:tr>
              <a:tr h="688737">
                <a:tc vMerge="1">
                  <a:txBody>
                    <a:bodyPr/>
                    <a:lstStyle/>
                    <a:p>
                      <a:pPr marL="0" marR="0" indent="0" algn="ctr" defTabSz="821531" latinLnBrk="0">
                        <a:lnSpc>
                          <a:spcPct val="100000"/>
                        </a:lnSpc>
                        <a:spcBef>
                          <a:spcPts val="0"/>
                        </a:spcBef>
                        <a:spcAft>
                          <a:spcPts val="0"/>
                        </a:spcAft>
                        <a:buClrTx/>
                        <a:buSzTx/>
                        <a:buFontTx/>
                        <a:buNone/>
                        <a:tabLst/>
                      </a:pPr>
                      <a:endParaRPr lang="en-US" sz="2800" b="0" i="0" u="none" strike="noStrike" cap="none" spc="0" baseline="0" dirty="0">
                        <a:solidFill>
                          <a:srgbClr val="01030F"/>
                        </a:solidFill>
                        <a:uFillTx/>
                        <a:latin typeface="+mn-lt"/>
                        <a:ea typeface="+mn-ea"/>
                        <a:cs typeface="+mn-cs"/>
                        <a:sym typeface="Helvetica Neue Light"/>
                      </a:endParaRPr>
                    </a:p>
                  </a:txBody>
                  <a:tcPr marL="0" marR="0" marT="0" marB="0"/>
                </a:tc>
                <a:tc>
                  <a:txBody>
                    <a:bodyPr/>
                    <a:lstStyle/>
                    <a:p>
                      <a:pPr marL="0" marR="0" indent="0" algn="ctr" defTabSz="821531" latinLnBrk="0">
                        <a:lnSpc>
                          <a:spcPct val="100000"/>
                        </a:lnSpc>
                        <a:spcBef>
                          <a:spcPts val="0"/>
                        </a:spcBef>
                        <a:spcAft>
                          <a:spcPts val="0"/>
                        </a:spcAft>
                        <a:buClrTx/>
                        <a:buSzTx/>
                        <a:buFontTx/>
                        <a:buNone/>
                        <a:tabLst/>
                      </a:pPr>
                      <a:r>
                        <a:rPr lang="en-US" sz="2800" u="none" strike="noStrike" cap="none" spc="0" baseline="0" dirty="0">
                          <a:solidFill>
                            <a:srgbClr val="01030F"/>
                          </a:solidFill>
                          <a:uFillTx/>
                          <a:sym typeface="Helvetica Neue Light"/>
                        </a:rPr>
                        <a:t>2 lines</a:t>
                      </a:r>
                      <a:endParaRPr lang="en-US" sz="2800" b="0" i="0" u="none" strike="noStrike" cap="none" spc="0" baseline="0" dirty="0">
                        <a:solidFill>
                          <a:srgbClr val="01030F"/>
                        </a:solidFill>
                        <a:uFillTx/>
                        <a:latin typeface="+mn-lt"/>
                        <a:ea typeface="+mn-ea"/>
                        <a:cs typeface="+mn-cs"/>
                        <a:sym typeface="Helvetica Neue Light"/>
                      </a:endParaRPr>
                    </a:p>
                  </a:txBody>
                  <a:tcPr marL="0" marR="0" marT="0" marB="0" anchor="ctr"/>
                </a:tc>
                <a:tc>
                  <a:txBody>
                    <a:bodyPr/>
                    <a:lstStyle/>
                    <a:p>
                      <a:pPr marL="0" marR="0" lvl="0" indent="0" algn="ctr" defTabSz="821531" eaLnBrk="1" fontAlgn="auto" latinLnBrk="0" hangingPunct="1">
                        <a:lnSpc>
                          <a:spcPct val="100000"/>
                        </a:lnSpc>
                        <a:spcBef>
                          <a:spcPts val="0"/>
                        </a:spcBef>
                        <a:spcAft>
                          <a:spcPts val="0"/>
                        </a:spcAft>
                        <a:buClrTx/>
                        <a:buSzTx/>
                        <a:buFontTx/>
                        <a:buNone/>
                        <a:tabLst/>
                        <a:defRPr/>
                      </a:pPr>
                      <a:r>
                        <a:rPr lang="en-US" sz="2800" u="none" strike="noStrike" cap="none" spc="0" baseline="0" dirty="0">
                          <a:solidFill>
                            <a:srgbClr val="01030F"/>
                          </a:solidFill>
                          <a:uFillTx/>
                          <a:sym typeface="Helvetica Neue Light"/>
                        </a:rPr>
                        <a:t>3 points</a:t>
                      </a:r>
                      <a:endParaRPr lang="en-US" sz="2800" b="0" i="0" u="none" strike="noStrike" cap="none" spc="0" baseline="0" dirty="0">
                        <a:solidFill>
                          <a:srgbClr val="01030F"/>
                        </a:solidFill>
                        <a:uFillTx/>
                        <a:latin typeface="+mn-lt"/>
                        <a:ea typeface="+mn-ea"/>
                        <a:cs typeface="+mn-cs"/>
                        <a:sym typeface="Helvetica Neue Light"/>
                      </a:endParaRPr>
                    </a:p>
                  </a:txBody>
                  <a:tcPr marL="0" marR="0" marT="0" marB="0" anchor="ctr"/>
                </a:tc>
                <a:tc>
                  <a:txBody>
                    <a:bodyPr/>
                    <a:lstStyle/>
                    <a:p>
                      <a:pPr marL="0" marR="0" lvl="0" indent="0" algn="ctr" defTabSz="821531" eaLnBrk="1" fontAlgn="auto" latinLnBrk="0" hangingPunct="1">
                        <a:lnSpc>
                          <a:spcPct val="100000"/>
                        </a:lnSpc>
                        <a:spcBef>
                          <a:spcPts val="0"/>
                        </a:spcBef>
                        <a:spcAft>
                          <a:spcPts val="0"/>
                        </a:spcAft>
                        <a:buClrTx/>
                        <a:buSzTx/>
                        <a:buFontTx/>
                        <a:buNone/>
                        <a:tabLst/>
                        <a:defRPr/>
                      </a:pPr>
                      <a:r>
                        <a:rPr lang="en-US" sz="2800" u="none" strike="noStrike" cap="none" spc="0" baseline="0" dirty="0">
                          <a:solidFill>
                            <a:srgbClr val="01030F"/>
                          </a:solidFill>
                          <a:uFillTx/>
                          <a:sym typeface="Helvetica Neue Light"/>
                        </a:rPr>
                        <a:t>6 points</a:t>
                      </a:r>
                      <a:endParaRPr lang="en-US" sz="2800" b="0" i="0" u="none" strike="noStrike" cap="none" spc="0" baseline="0" dirty="0">
                        <a:solidFill>
                          <a:srgbClr val="01030F"/>
                        </a:solidFill>
                        <a:uFillTx/>
                        <a:latin typeface="+mn-lt"/>
                        <a:ea typeface="+mn-ea"/>
                        <a:cs typeface="+mn-cs"/>
                        <a:sym typeface="Helvetica Neue Light"/>
                      </a:endParaRPr>
                    </a:p>
                  </a:txBody>
                  <a:tcPr marL="0" marR="0" marT="0" marB="0" anchor="ctr"/>
                </a:tc>
                <a:extLst>
                  <a:ext uri="{0D108BD9-81ED-4DB2-BD59-A6C34878D82A}">
                    <a16:rowId xmlns:a16="http://schemas.microsoft.com/office/drawing/2014/main" val="2542342032"/>
                  </a:ext>
                </a:extLst>
              </a:tr>
              <a:tr h="741947">
                <a:tc vMerge="1">
                  <a:txBody>
                    <a:bodyPr/>
                    <a:lstStyle/>
                    <a:p>
                      <a:pPr marL="0" marR="0" indent="0" algn="ctr" defTabSz="821531" latinLnBrk="0">
                        <a:lnSpc>
                          <a:spcPct val="100000"/>
                        </a:lnSpc>
                        <a:spcBef>
                          <a:spcPts val="0"/>
                        </a:spcBef>
                        <a:spcAft>
                          <a:spcPts val="0"/>
                        </a:spcAft>
                        <a:buClrTx/>
                        <a:buSzTx/>
                        <a:buFontTx/>
                        <a:buNone/>
                        <a:tabLst/>
                      </a:pPr>
                      <a:endParaRPr lang="en-US" sz="2800" b="0" i="0" u="none" strike="noStrike" cap="none" spc="0" baseline="0" dirty="0">
                        <a:solidFill>
                          <a:srgbClr val="01030F"/>
                        </a:solidFill>
                        <a:uFillTx/>
                        <a:latin typeface="+mn-lt"/>
                        <a:ea typeface="+mn-ea"/>
                        <a:cs typeface="+mn-cs"/>
                        <a:sym typeface="Helvetica Neue Light"/>
                      </a:endParaRPr>
                    </a:p>
                  </a:txBody>
                  <a:tcPr marL="0" marR="0" marT="0" marB="0"/>
                </a:tc>
                <a:tc>
                  <a:txBody>
                    <a:bodyPr/>
                    <a:lstStyle/>
                    <a:p>
                      <a:pPr marL="0" marR="0" lvl="0" indent="0" algn="ctr" defTabSz="821531" eaLnBrk="1" fontAlgn="auto" latinLnBrk="0" hangingPunct="1">
                        <a:lnSpc>
                          <a:spcPct val="100000"/>
                        </a:lnSpc>
                        <a:spcBef>
                          <a:spcPts val="0"/>
                        </a:spcBef>
                        <a:spcAft>
                          <a:spcPts val="0"/>
                        </a:spcAft>
                        <a:buClrTx/>
                        <a:buSzTx/>
                        <a:buFontTx/>
                        <a:buNone/>
                        <a:tabLst/>
                        <a:defRPr/>
                      </a:pPr>
                      <a:r>
                        <a:rPr lang="en-US" sz="2800" u="none" strike="noStrike" cap="none" spc="0" baseline="0" dirty="0">
                          <a:solidFill>
                            <a:srgbClr val="01030F"/>
                          </a:solidFill>
                          <a:uFillTx/>
                          <a:sym typeface="Helvetica Neue Light"/>
                        </a:rPr>
                        <a:t>3 lines</a:t>
                      </a:r>
                      <a:endParaRPr lang="en-US" sz="2800" b="0" i="0" u="none" strike="noStrike" cap="none" spc="0" baseline="0" dirty="0">
                        <a:solidFill>
                          <a:srgbClr val="01030F"/>
                        </a:solidFill>
                        <a:uFillTx/>
                        <a:latin typeface="+mn-lt"/>
                        <a:ea typeface="+mn-ea"/>
                        <a:cs typeface="+mn-cs"/>
                        <a:sym typeface="Helvetica Neue Light"/>
                      </a:endParaRPr>
                    </a:p>
                  </a:txBody>
                  <a:tcPr marL="0" marR="0" marT="0" marB="0" anchor="ctr"/>
                </a:tc>
                <a:tc>
                  <a:txBody>
                    <a:bodyPr/>
                    <a:lstStyle/>
                    <a:p>
                      <a:pPr marL="0" marR="0" lvl="0" indent="0" algn="ctr" defTabSz="821531" eaLnBrk="1" fontAlgn="auto" latinLnBrk="0" hangingPunct="1">
                        <a:lnSpc>
                          <a:spcPct val="100000"/>
                        </a:lnSpc>
                        <a:spcBef>
                          <a:spcPts val="0"/>
                        </a:spcBef>
                        <a:spcAft>
                          <a:spcPts val="0"/>
                        </a:spcAft>
                        <a:buClrTx/>
                        <a:buSzTx/>
                        <a:buFontTx/>
                        <a:buNone/>
                        <a:tabLst/>
                        <a:defRPr/>
                      </a:pPr>
                      <a:r>
                        <a:rPr lang="en-US" sz="2800" u="none" strike="noStrike" cap="none" spc="0" baseline="0" dirty="0">
                          <a:solidFill>
                            <a:srgbClr val="01030F"/>
                          </a:solidFill>
                          <a:uFillTx/>
                          <a:sym typeface="Helvetica Neue Light"/>
                        </a:rPr>
                        <a:t>4 points</a:t>
                      </a:r>
                      <a:endParaRPr lang="en-US" sz="2800" b="0" i="0" u="none" strike="noStrike" cap="none" spc="0" baseline="0" dirty="0">
                        <a:solidFill>
                          <a:srgbClr val="01030F"/>
                        </a:solidFill>
                        <a:uFillTx/>
                        <a:latin typeface="+mn-lt"/>
                        <a:ea typeface="+mn-ea"/>
                        <a:cs typeface="+mn-cs"/>
                        <a:sym typeface="Helvetica Neue Light"/>
                      </a:endParaRPr>
                    </a:p>
                  </a:txBody>
                  <a:tcPr marL="0" marR="0" marT="0" marB="0" anchor="ctr"/>
                </a:tc>
                <a:tc>
                  <a:txBody>
                    <a:bodyPr/>
                    <a:lstStyle/>
                    <a:p>
                      <a:pPr marL="0" marR="0" lvl="0" indent="0" algn="ctr" defTabSz="821531" eaLnBrk="1" fontAlgn="auto" latinLnBrk="0" hangingPunct="1">
                        <a:lnSpc>
                          <a:spcPct val="100000"/>
                        </a:lnSpc>
                        <a:spcBef>
                          <a:spcPts val="0"/>
                        </a:spcBef>
                        <a:spcAft>
                          <a:spcPts val="0"/>
                        </a:spcAft>
                        <a:buClrTx/>
                        <a:buSzTx/>
                        <a:buFontTx/>
                        <a:buNone/>
                        <a:tabLst/>
                        <a:defRPr/>
                      </a:pPr>
                      <a:r>
                        <a:rPr lang="en-US" sz="2800" u="none" strike="noStrike" cap="none" spc="0" baseline="0" dirty="0">
                          <a:solidFill>
                            <a:srgbClr val="01030F"/>
                          </a:solidFill>
                          <a:uFillTx/>
                          <a:sym typeface="Helvetica Neue Light"/>
                        </a:rPr>
                        <a:t>7 points</a:t>
                      </a:r>
                      <a:endParaRPr lang="en-US" sz="2800" b="0" i="0" u="none" strike="noStrike" cap="none" spc="0" baseline="0" dirty="0">
                        <a:solidFill>
                          <a:srgbClr val="01030F"/>
                        </a:solidFill>
                        <a:uFillTx/>
                        <a:latin typeface="+mn-lt"/>
                        <a:ea typeface="+mn-ea"/>
                        <a:cs typeface="+mn-cs"/>
                        <a:sym typeface="Helvetica Neue Light"/>
                      </a:endParaRPr>
                    </a:p>
                  </a:txBody>
                  <a:tcPr marL="0" marR="0" marT="0" marB="0" anchor="ctr"/>
                </a:tc>
                <a:extLst>
                  <a:ext uri="{0D108BD9-81ED-4DB2-BD59-A6C34878D82A}">
                    <a16:rowId xmlns:a16="http://schemas.microsoft.com/office/drawing/2014/main" val="2088628346"/>
                  </a:ext>
                </a:extLst>
              </a:tr>
              <a:tr h="741947">
                <a:tc vMerge="1">
                  <a:txBody>
                    <a:bodyPr/>
                    <a:lstStyle/>
                    <a:p>
                      <a:pPr marL="0" marR="0" indent="0" algn="ctr" defTabSz="821531" latinLnBrk="0">
                        <a:lnSpc>
                          <a:spcPct val="100000"/>
                        </a:lnSpc>
                        <a:spcBef>
                          <a:spcPts val="0"/>
                        </a:spcBef>
                        <a:spcAft>
                          <a:spcPts val="0"/>
                        </a:spcAft>
                        <a:buClrTx/>
                        <a:buSzTx/>
                        <a:buFontTx/>
                        <a:buNone/>
                        <a:tabLst/>
                      </a:pPr>
                      <a:endParaRPr lang="en-US" sz="2800" b="0" i="0" u="none" strike="noStrike" cap="none" spc="0" baseline="0" dirty="0">
                        <a:solidFill>
                          <a:srgbClr val="01030F"/>
                        </a:solidFill>
                        <a:uFillTx/>
                        <a:latin typeface="+mn-lt"/>
                        <a:ea typeface="+mn-ea"/>
                        <a:cs typeface="+mn-cs"/>
                        <a:sym typeface="Helvetica Neue Light"/>
                      </a:endParaRPr>
                    </a:p>
                  </a:txBody>
                  <a:tcPr marL="0" marR="0" marT="0" marB="0"/>
                </a:tc>
                <a:tc>
                  <a:txBody>
                    <a:bodyPr/>
                    <a:lstStyle/>
                    <a:p>
                      <a:pPr marL="0" marR="0" lvl="0" indent="0" algn="ctr" defTabSz="821531" eaLnBrk="1" fontAlgn="auto" latinLnBrk="0" hangingPunct="1">
                        <a:lnSpc>
                          <a:spcPct val="100000"/>
                        </a:lnSpc>
                        <a:spcBef>
                          <a:spcPts val="0"/>
                        </a:spcBef>
                        <a:spcAft>
                          <a:spcPts val="0"/>
                        </a:spcAft>
                        <a:buClrTx/>
                        <a:buSzTx/>
                        <a:buFontTx/>
                        <a:buNone/>
                        <a:tabLst/>
                        <a:defRPr/>
                      </a:pPr>
                      <a:r>
                        <a:rPr lang="en-US" sz="2800" u="none" strike="noStrike" cap="none" spc="0" baseline="0" dirty="0">
                          <a:solidFill>
                            <a:srgbClr val="01030F"/>
                          </a:solidFill>
                          <a:uFillTx/>
                          <a:sym typeface="Helvetica Neue Light"/>
                        </a:rPr>
                        <a:t>4 lines</a:t>
                      </a:r>
                      <a:endParaRPr lang="en-US" sz="2800" b="0" i="0" u="none" strike="noStrike" cap="none" spc="0" baseline="0" dirty="0">
                        <a:solidFill>
                          <a:srgbClr val="01030F"/>
                        </a:solidFill>
                        <a:uFillTx/>
                        <a:latin typeface="+mn-lt"/>
                        <a:ea typeface="+mn-ea"/>
                        <a:cs typeface="+mn-cs"/>
                        <a:sym typeface="Helvetica Neue Light"/>
                      </a:endParaRPr>
                    </a:p>
                  </a:txBody>
                  <a:tcPr marL="0" marR="0" marT="0" marB="0" anchor="ctr"/>
                </a:tc>
                <a:tc>
                  <a:txBody>
                    <a:bodyPr/>
                    <a:lstStyle/>
                    <a:p>
                      <a:pPr marL="0" marR="0" lvl="0" indent="0" algn="ctr" defTabSz="821531" eaLnBrk="1" fontAlgn="auto" latinLnBrk="0" hangingPunct="1">
                        <a:lnSpc>
                          <a:spcPct val="100000"/>
                        </a:lnSpc>
                        <a:spcBef>
                          <a:spcPts val="0"/>
                        </a:spcBef>
                        <a:spcAft>
                          <a:spcPts val="0"/>
                        </a:spcAft>
                        <a:buClrTx/>
                        <a:buSzTx/>
                        <a:buFontTx/>
                        <a:buNone/>
                        <a:tabLst/>
                        <a:defRPr/>
                      </a:pPr>
                      <a:r>
                        <a:rPr lang="en-US" sz="2800" u="none" strike="noStrike" cap="none" spc="0" baseline="0" dirty="0">
                          <a:solidFill>
                            <a:srgbClr val="01030F"/>
                          </a:solidFill>
                          <a:uFillTx/>
                          <a:sym typeface="Helvetica Neue Light"/>
                        </a:rPr>
                        <a:t>5 points</a:t>
                      </a:r>
                      <a:endParaRPr lang="en-US" sz="2800" b="0" i="0" u="none" strike="noStrike" cap="none" spc="0" baseline="0" dirty="0">
                        <a:solidFill>
                          <a:srgbClr val="01030F"/>
                        </a:solidFill>
                        <a:uFillTx/>
                        <a:latin typeface="+mn-lt"/>
                        <a:ea typeface="+mn-ea"/>
                        <a:cs typeface="+mn-cs"/>
                        <a:sym typeface="Helvetica Neue Light"/>
                      </a:endParaRPr>
                    </a:p>
                  </a:txBody>
                  <a:tcPr marL="0" marR="0" marT="0" marB="0" anchor="ctr"/>
                </a:tc>
                <a:tc>
                  <a:txBody>
                    <a:bodyPr/>
                    <a:lstStyle/>
                    <a:p>
                      <a:pPr marL="0" marR="0" lvl="0" indent="0" algn="ctr" defTabSz="821531" eaLnBrk="1" fontAlgn="auto" latinLnBrk="0" hangingPunct="1">
                        <a:lnSpc>
                          <a:spcPct val="100000"/>
                        </a:lnSpc>
                        <a:spcBef>
                          <a:spcPts val="0"/>
                        </a:spcBef>
                        <a:spcAft>
                          <a:spcPts val="0"/>
                        </a:spcAft>
                        <a:buClrTx/>
                        <a:buSzTx/>
                        <a:buFontTx/>
                        <a:buNone/>
                        <a:tabLst/>
                        <a:defRPr/>
                      </a:pPr>
                      <a:r>
                        <a:rPr lang="en-US" sz="2800" u="none" strike="noStrike" cap="none" spc="0" baseline="0" dirty="0">
                          <a:solidFill>
                            <a:srgbClr val="01030F"/>
                          </a:solidFill>
                          <a:uFillTx/>
                          <a:sym typeface="Helvetica Neue Light"/>
                        </a:rPr>
                        <a:t>8 points</a:t>
                      </a:r>
                      <a:endParaRPr lang="en-US" sz="2800" b="0" i="0" u="none" strike="noStrike" cap="none" spc="0" baseline="0" dirty="0">
                        <a:solidFill>
                          <a:srgbClr val="01030F"/>
                        </a:solidFill>
                        <a:uFillTx/>
                        <a:latin typeface="+mn-lt"/>
                        <a:ea typeface="+mn-ea"/>
                        <a:cs typeface="+mn-cs"/>
                        <a:sym typeface="Helvetica Neue Light"/>
                      </a:endParaRPr>
                    </a:p>
                  </a:txBody>
                  <a:tcPr marL="0" marR="0" marT="0" marB="0" anchor="ctr"/>
                </a:tc>
                <a:extLst>
                  <a:ext uri="{0D108BD9-81ED-4DB2-BD59-A6C34878D82A}">
                    <a16:rowId xmlns:a16="http://schemas.microsoft.com/office/drawing/2014/main" val="335127041"/>
                  </a:ext>
                </a:extLst>
              </a:tr>
              <a:tr h="797774">
                <a:tc vMerge="1">
                  <a:txBody>
                    <a:bodyPr/>
                    <a:lstStyle/>
                    <a:p>
                      <a:pPr marL="0" marR="0" indent="0" algn="ctr" defTabSz="821531" latinLnBrk="0">
                        <a:lnSpc>
                          <a:spcPct val="100000"/>
                        </a:lnSpc>
                        <a:spcBef>
                          <a:spcPts val="0"/>
                        </a:spcBef>
                        <a:spcAft>
                          <a:spcPts val="0"/>
                        </a:spcAft>
                        <a:buClrTx/>
                        <a:buSzTx/>
                        <a:buFontTx/>
                        <a:buNone/>
                        <a:tabLst/>
                      </a:pPr>
                      <a:endParaRPr lang="en-US" sz="2800" b="0" i="0" u="none" strike="noStrike" cap="none" spc="0" baseline="0" dirty="0">
                        <a:solidFill>
                          <a:srgbClr val="01030F"/>
                        </a:solidFill>
                        <a:uFillTx/>
                        <a:latin typeface="+mn-lt"/>
                        <a:ea typeface="+mn-ea"/>
                        <a:cs typeface="+mn-cs"/>
                        <a:sym typeface="Helvetica Neue Light"/>
                      </a:endParaRPr>
                    </a:p>
                  </a:txBody>
                  <a:tcPr marL="0" marR="0" marT="0" marB="0"/>
                </a:tc>
                <a:tc>
                  <a:txBody>
                    <a:bodyPr/>
                    <a:lstStyle/>
                    <a:p>
                      <a:pPr marL="0" marR="0" lvl="0" indent="0" algn="ctr" defTabSz="821531" eaLnBrk="1" fontAlgn="auto" latinLnBrk="0" hangingPunct="1">
                        <a:lnSpc>
                          <a:spcPct val="100000"/>
                        </a:lnSpc>
                        <a:spcBef>
                          <a:spcPts val="0"/>
                        </a:spcBef>
                        <a:spcAft>
                          <a:spcPts val="0"/>
                        </a:spcAft>
                        <a:buClrTx/>
                        <a:buSzTx/>
                        <a:buFontTx/>
                        <a:buNone/>
                        <a:tabLst/>
                        <a:defRPr/>
                      </a:pPr>
                      <a:r>
                        <a:rPr lang="en-US" sz="2800" u="none" strike="noStrike" cap="none" spc="0" baseline="0" dirty="0">
                          <a:solidFill>
                            <a:srgbClr val="01030F"/>
                          </a:solidFill>
                          <a:uFillTx/>
                          <a:sym typeface="Helvetica Neue Light"/>
                        </a:rPr>
                        <a:t>5 lines</a:t>
                      </a:r>
                      <a:endParaRPr lang="en-US" sz="2800" b="0" i="0" u="none" strike="noStrike" cap="none" spc="0" baseline="0" dirty="0">
                        <a:solidFill>
                          <a:srgbClr val="01030F"/>
                        </a:solidFill>
                        <a:uFillTx/>
                        <a:latin typeface="+mn-lt"/>
                        <a:ea typeface="+mn-ea"/>
                        <a:cs typeface="+mn-cs"/>
                        <a:sym typeface="Helvetica Neue Light"/>
                      </a:endParaRPr>
                    </a:p>
                  </a:txBody>
                  <a:tcPr marL="0" marR="0" marT="0" marB="0" anchor="ctr"/>
                </a:tc>
                <a:tc>
                  <a:txBody>
                    <a:bodyPr/>
                    <a:lstStyle/>
                    <a:p>
                      <a:pPr marL="0" marR="0" lvl="0" indent="0" algn="ctr" defTabSz="821531" eaLnBrk="1" fontAlgn="auto" latinLnBrk="0" hangingPunct="1">
                        <a:lnSpc>
                          <a:spcPct val="100000"/>
                        </a:lnSpc>
                        <a:spcBef>
                          <a:spcPts val="0"/>
                        </a:spcBef>
                        <a:spcAft>
                          <a:spcPts val="0"/>
                        </a:spcAft>
                        <a:buClrTx/>
                        <a:buSzTx/>
                        <a:buFontTx/>
                        <a:buNone/>
                        <a:tabLst/>
                        <a:defRPr/>
                      </a:pPr>
                      <a:r>
                        <a:rPr lang="en-US" sz="2800" u="none" strike="noStrike" cap="none" spc="0" baseline="0" dirty="0">
                          <a:solidFill>
                            <a:srgbClr val="01030F"/>
                          </a:solidFill>
                          <a:uFillTx/>
                          <a:sym typeface="Helvetica Neue Light"/>
                        </a:rPr>
                        <a:t>6 points</a:t>
                      </a:r>
                      <a:endParaRPr lang="en-US" sz="2800" b="0" i="0" u="none" strike="noStrike" cap="none" spc="0" baseline="0" dirty="0">
                        <a:solidFill>
                          <a:srgbClr val="01030F"/>
                        </a:solidFill>
                        <a:uFillTx/>
                        <a:latin typeface="+mn-lt"/>
                        <a:ea typeface="+mn-ea"/>
                        <a:cs typeface="+mn-cs"/>
                        <a:sym typeface="Helvetica Neue Light"/>
                      </a:endParaRPr>
                    </a:p>
                  </a:txBody>
                  <a:tcPr marL="0" marR="0" marT="0" marB="0" anchor="ctr"/>
                </a:tc>
                <a:tc>
                  <a:txBody>
                    <a:bodyPr/>
                    <a:lstStyle/>
                    <a:p>
                      <a:pPr marL="0" marR="0" lvl="0" indent="0" algn="ctr" defTabSz="821531" eaLnBrk="1" fontAlgn="auto" latinLnBrk="0" hangingPunct="1">
                        <a:lnSpc>
                          <a:spcPct val="100000"/>
                        </a:lnSpc>
                        <a:spcBef>
                          <a:spcPts val="0"/>
                        </a:spcBef>
                        <a:spcAft>
                          <a:spcPts val="0"/>
                        </a:spcAft>
                        <a:buClrTx/>
                        <a:buSzTx/>
                        <a:buFontTx/>
                        <a:buNone/>
                        <a:tabLst/>
                        <a:defRPr/>
                      </a:pPr>
                      <a:r>
                        <a:rPr lang="en-US" sz="2800" u="none" strike="noStrike" cap="none" spc="0" baseline="0" dirty="0">
                          <a:solidFill>
                            <a:srgbClr val="01030F"/>
                          </a:solidFill>
                          <a:uFillTx/>
                          <a:sym typeface="Helvetica Neue Light"/>
                        </a:rPr>
                        <a:t>9 points</a:t>
                      </a:r>
                      <a:endParaRPr lang="en-US" sz="2800" b="0" i="0" u="none" strike="noStrike" cap="none" spc="0" baseline="0" dirty="0">
                        <a:solidFill>
                          <a:srgbClr val="01030F"/>
                        </a:solidFill>
                        <a:uFillTx/>
                        <a:latin typeface="+mn-lt"/>
                        <a:ea typeface="+mn-ea"/>
                        <a:cs typeface="+mn-cs"/>
                        <a:sym typeface="Helvetica Neue Light"/>
                      </a:endParaRPr>
                    </a:p>
                  </a:txBody>
                  <a:tcPr marL="0" marR="0" marT="0" marB="0" anchor="ctr"/>
                </a:tc>
                <a:extLst>
                  <a:ext uri="{0D108BD9-81ED-4DB2-BD59-A6C34878D82A}">
                    <a16:rowId xmlns:a16="http://schemas.microsoft.com/office/drawing/2014/main" val="2960024546"/>
                  </a:ext>
                </a:extLst>
              </a:tr>
              <a:tr h="741947">
                <a:tc vMerge="1">
                  <a:txBody>
                    <a:bodyPr/>
                    <a:lstStyle/>
                    <a:p>
                      <a:pPr marL="0" marR="0" indent="0" algn="ctr" defTabSz="821531" latinLnBrk="0">
                        <a:lnSpc>
                          <a:spcPct val="100000"/>
                        </a:lnSpc>
                        <a:spcBef>
                          <a:spcPts val="0"/>
                        </a:spcBef>
                        <a:spcAft>
                          <a:spcPts val="0"/>
                        </a:spcAft>
                        <a:buClrTx/>
                        <a:buSzTx/>
                        <a:buFontTx/>
                        <a:buNone/>
                        <a:tabLst/>
                      </a:pPr>
                      <a:endParaRPr lang="en-US" sz="2800" b="0" i="0" u="none" strike="noStrike" cap="none" spc="0" baseline="0" dirty="0">
                        <a:solidFill>
                          <a:srgbClr val="01030F"/>
                        </a:solidFill>
                        <a:uFillTx/>
                        <a:latin typeface="+mn-lt"/>
                        <a:ea typeface="+mn-ea"/>
                        <a:cs typeface="+mn-cs"/>
                        <a:sym typeface="Helvetica Neue Light"/>
                      </a:endParaRPr>
                    </a:p>
                  </a:txBody>
                  <a:tcPr marL="0" marR="0" marT="0" marB="0"/>
                </a:tc>
                <a:tc>
                  <a:txBody>
                    <a:bodyPr/>
                    <a:lstStyle/>
                    <a:p>
                      <a:pPr marL="0" marR="0" lvl="0" indent="0" algn="ctr" defTabSz="821531" eaLnBrk="1" fontAlgn="auto" latinLnBrk="0" hangingPunct="1">
                        <a:lnSpc>
                          <a:spcPct val="100000"/>
                        </a:lnSpc>
                        <a:spcBef>
                          <a:spcPts val="0"/>
                        </a:spcBef>
                        <a:spcAft>
                          <a:spcPts val="0"/>
                        </a:spcAft>
                        <a:buClrTx/>
                        <a:buSzTx/>
                        <a:buFontTx/>
                        <a:buNone/>
                        <a:tabLst/>
                        <a:defRPr/>
                      </a:pPr>
                      <a:r>
                        <a:rPr lang="en-US" sz="2800" u="none" strike="noStrike" cap="none" spc="0" baseline="0" dirty="0">
                          <a:solidFill>
                            <a:srgbClr val="01030F"/>
                          </a:solidFill>
                          <a:uFillTx/>
                          <a:sym typeface="Helvetica Neue Light"/>
                        </a:rPr>
                        <a:t>6 lines</a:t>
                      </a:r>
                      <a:endParaRPr lang="en-US" sz="2800" b="0" i="0" u="none" strike="noStrike" cap="none" spc="0" baseline="0" dirty="0">
                        <a:solidFill>
                          <a:srgbClr val="01030F"/>
                        </a:solidFill>
                        <a:uFillTx/>
                        <a:latin typeface="+mn-lt"/>
                        <a:ea typeface="+mn-ea"/>
                        <a:cs typeface="+mn-cs"/>
                        <a:sym typeface="Helvetica Neue Light"/>
                      </a:endParaRPr>
                    </a:p>
                  </a:txBody>
                  <a:tcPr marL="0" marR="0" marT="0" marB="0" anchor="ctr"/>
                </a:tc>
                <a:tc>
                  <a:txBody>
                    <a:bodyPr/>
                    <a:lstStyle/>
                    <a:p>
                      <a:pPr marL="0" marR="0" lvl="0" indent="0" algn="ctr" defTabSz="821531" eaLnBrk="1" fontAlgn="auto" latinLnBrk="0" hangingPunct="1">
                        <a:lnSpc>
                          <a:spcPct val="100000"/>
                        </a:lnSpc>
                        <a:spcBef>
                          <a:spcPts val="0"/>
                        </a:spcBef>
                        <a:spcAft>
                          <a:spcPts val="0"/>
                        </a:spcAft>
                        <a:buClrTx/>
                        <a:buSzTx/>
                        <a:buFontTx/>
                        <a:buNone/>
                        <a:tabLst/>
                        <a:defRPr/>
                      </a:pPr>
                      <a:r>
                        <a:rPr lang="en-US" sz="2800" u="none" strike="noStrike" cap="none" spc="0" baseline="0" dirty="0">
                          <a:solidFill>
                            <a:srgbClr val="01030F"/>
                          </a:solidFill>
                          <a:uFillTx/>
                          <a:sym typeface="Helvetica Neue Light"/>
                        </a:rPr>
                        <a:t>7 points</a:t>
                      </a:r>
                      <a:endParaRPr lang="en-US" sz="2800" b="0" i="0" u="none" strike="noStrike" cap="none" spc="0" baseline="0" dirty="0">
                        <a:solidFill>
                          <a:srgbClr val="01030F"/>
                        </a:solidFill>
                        <a:uFillTx/>
                        <a:latin typeface="+mn-lt"/>
                        <a:ea typeface="+mn-ea"/>
                        <a:cs typeface="+mn-cs"/>
                        <a:sym typeface="Helvetica Neue Light"/>
                      </a:endParaRPr>
                    </a:p>
                  </a:txBody>
                  <a:tcPr marL="0" marR="0" marT="0" marB="0" anchor="ctr"/>
                </a:tc>
                <a:tc>
                  <a:txBody>
                    <a:bodyPr/>
                    <a:lstStyle/>
                    <a:p>
                      <a:pPr marL="0" marR="0" lvl="0" indent="0" algn="ctr" defTabSz="821531" eaLnBrk="1" fontAlgn="auto" latinLnBrk="0" hangingPunct="1">
                        <a:lnSpc>
                          <a:spcPct val="100000"/>
                        </a:lnSpc>
                        <a:spcBef>
                          <a:spcPts val="0"/>
                        </a:spcBef>
                        <a:spcAft>
                          <a:spcPts val="0"/>
                        </a:spcAft>
                        <a:buClrTx/>
                        <a:buSzTx/>
                        <a:buFontTx/>
                        <a:buNone/>
                        <a:tabLst/>
                        <a:defRPr/>
                      </a:pPr>
                      <a:r>
                        <a:rPr lang="en-US" sz="2800" u="none" strike="noStrike" cap="none" spc="0" baseline="0" dirty="0">
                          <a:solidFill>
                            <a:srgbClr val="01030F"/>
                          </a:solidFill>
                          <a:uFillTx/>
                          <a:sym typeface="Helvetica Neue Light"/>
                        </a:rPr>
                        <a:t>10 points</a:t>
                      </a:r>
                      <a:endParaRPr lang="en-US" sz="2800" b="0" i="0" u="none" strike="noStrike" cap="none" spc="0" baseline="0" dirty="0">
                        <a:solidFill>
                          <a:srgbClr val="01030F"/>
                        </a:solidFill>
                        <a:uFillTx/>
                        <a:latin typeface="+mn-lt"/>
                        <a:ea typeface="+mn-ea"/>
                        <a:cs typeface="+mn-cs"/>
                        <a:sym typeface="Helvetica Neue Light"/>
                      </a:endParaRPr>
                    </a:p>
                  </a:txBody>
                  <a:tcPr marL="0" marR="0" marT="0" marB="0" anchor="ctr"/>
                </a:tc>
                <a:extLst>
                  <a:ext uri="{0D108BD9-81ED-4DB2-BD59-A6C34878D82A}">
                    <a16:rowId xmlns:a16="http://schemas.microsoft.com/office/drawing/2014/main" val="2972377000"/>
                  </a:ext>
                </a:extLst>
              </a:tr>
            </a:tbl>
          </a:graphicData>
        </a:graphic>
      </p:graphicFrame>
      <p:graphicFrame>
        <p:nvGraphicFramePr>
          <p:cNvPr id="3" name="Table 3">
            <a:extLst>
              <a:ext uri="{FF2B5EF4-FFF2-40B4-BE49-F238E27FC236}">
                <a16:creationId xmlns:a16="http://schemas.microsoft.com/office/drawing/2014/main" id="{5DB9CCC3-5B87-44B8-8FAC-1F55ACEDEBBD}"/>
              </a:ext>
            </a:extLst>
          </p:cNvPr>
          <p:cNvGraphicFramePr>
            <a:graphicFrameLocks noGrp="1"/>
          </p:cNvGraphicFramePr>
          <p:nvPr>
            <p:extLst>
              <p:ext uri="{D42A27DB-BD31-4B8C-83A1-F6EECF244321}">
                <p14:modId xmlns:p14="http://schemas.microsoft.com/office/powerpoint/2010/main" val="2143402355"/>
              </p:ext>
            </p:extLst>
          </p:nvPr>
        </p:nvGraphicFramePr>
        <p:xfrm>
          <a:off x="4731640" y="3089274"/>
          <a:ext cx="7050642" cy="2629863"/>
        </p:xfrm>
        <a:graphic>
          <a:graphicData uri="http://schemas.openxmlformats.org/drawingml/2006/table">
            <a:tbl>
              <a:tblPr firstRow="1" bandRow="1">
                <a:tableStyleId>{69C7853C-536D-4A76-A0AE-DD22124D55A5}</a:tableStyleId>
              </a:tblPr>
              <a:tblGrid>
                <a:gridCol w="2350214">
                  <a:extLst>
                    <a:ext uri="{9D8B030D-6E8A-4147-A177-3AD203B41FA5}">
                      <a16:colId xmlns:a16="http://schemas.microsoft.com/office/drawing/2014/main" val="2985837133"/>
                    </a:ext>
                  </a:extLst>
                </a:gridCol>
                <a:gridCol w="2350214">
                  <a:extLst>
                    <a:ext uri="{9D8B030D-6E8A-4147-A177-3AD203B41FA5}">
                      <a16:colId xmlns:a16="http://schemas.microsoft.com/office/drawing/2014/main" val="1010605070"/>
                    </a:ext>
                  </a:extLst>
                </a:gridCol>
                <a:gridCol w="2350214">
                  <a:extLst>
                    <a:ext uri="{9D8B030D-6E8A-4147-A177-3AD203B41FA5}">
                      <a16:colId xmlns:a16="http://schemas.microsoft.com/office/drawing/2014/main" val="4093524368"/>
                    </a:ext>
                  </a:extLst>
                </a:gridCol>
              </a:tblGrid>
              <a:tr h="1022524">
                <a:tc>
                  <a:txBody>
                    <a:bodyPr/>
                    <a:lstStyle/>
                    <a:p>
                      <a:endParaRPr lang="en-US" sz="3200" dirty="0">
                        <a:solidFill>
                          <a:schemeClr val="bg1"/>
                        </a:solidFill>
                        <a:latin typeface="Helvetica" panose="020B0604020202020204" pitchFamily="34" charset="0"/>
                        <a:cs typeface="Helvetica" panose="020B0604020202020204" pitchFamily="34" charset="0"/>
                      </a:endParaRPr>
                    </a:p>
                  </a:txBody>
                  <a:tcPr marL="81062" marR="81062" marT="40532" marB="40532"/>
                </a:tc>
                <a:tc>
                  <a:txBody>
                    <a:bodyPr/>
                    <a:lstStyle/>
                    <a:p>
                      <a:endParaRPr lang="en-US" sz="3200" dirty="0">
                        <a:solidFill>
                          <a:schemeClr val="bg1"/>
                        </a:solidFill>
                        <a:latin typeface="Helvetica" panose="020B0604020202020204" pitchFamily="34" charset="0"/>
                        <a:cs typeface="Helvetica" panose="020B0604020202020204" pitchFamily="34" charset="0"/>
                      </a:endParaRPr>
                    </a:p>
                  </a:txBody>
                  <a:tcPr marL="81062" marR="81062" marT="40532" marB="40532"/>
                </a:tc>
                <a:tc>
                  <a:txBody>
                    <a:bodyPr/>
                    <a:lstStyle/>
                    <a:p>
                      <a:pPr marL="0" marR="0" lvl="0" indent="0" algn="ctr" defTabSz="821531" eaLnBrk="1" fontAlgn="auto" latinLnBrk="0" hangingPunct="1">
                        <a:lnSpc>
                          <a:spcPct val="100000"/>
                        </a:lnSpc>
                        <a:spcBef>
                          <a:spcPts val="0"/>
                        </a:spcBef>
                        <a:spcAft>
                          <a:spcPts val="0"/>
                        </a:spcAft>
                        <a:buClrTx/>
                        <a:buSzTx/>
                        <a:buFontTx/>
                        <a:buNone/>
                        <a:tabLst/>
                        <a:defRPr/>
                      </a:pPr>
                      <a:r>
                        <a:rPr lang="en-US" sz="2500" dirty="0">
                          <a:solidFill>
                            <a:srgbClr val="01030F"/>
                          </a:solidFill>
                        </a:rPr>
                        <a:t>January Promotion</a:t>
                      </a:r>
                      <a:endParaRPr lang="en-US" sz="2500" dirty="0">
                        <a:solidFill>
                          <a:srgbClr val="01030F"/>
                        </a:solidFill>
                        <a:latin typeface="Helvetica" panose="020B0604020202020204" pitchFamily="34" charset="0"/>
                        <a:cs typeface="Helvetica" panose="020B0604020202020204" pitchFamily="34" charset="0"/>
                      </a:endParaRPr>
                    </a:p>
                  </a:txBody>
                  <a:tcPr marL="81062" marR="81062" marT="40532" marB="40532"/>
                </a:tc>
                <a:extLst>
                  <a:ext uri="{0D108BD9-81ED-4DB2-BD59-A6C34878D82A}">
                    <a16:rowId xmlns:a16="http://schemas.microsoft.com/office/drawing/2014/main" val="958200304"/>
                  </a:ext>
                </a:extLst>
              </a:tr>
              <a:tr h="844201">
                <a:tc>
                  <a:txBody>
                    <a:bodyPr/>
                    <a:lstStyle/>
                    <a:p>
                      <a:r>
                        <a:rPr lang="en-US" sz="2500" dirty="0">
                          <a:solidFill>
                            <a:srgbClr val="01030F"/>
                          </a:solidFill>
                        </a:rPr>
                        <a:t>Quarterly Plan</a:t>
                      </a:r>
                      <a:endParaRPr lang="en-US" sz="2500" b="1" dirty="0">
                        <a:solidFill>
                          <a:srgbClr val="01030F"/>
                        </a:solidFill>
                      </a:endParaRPr>
                    </a:p>
                  </a:txBody>
                  <a:tcPr marL="81062" marR="81062" marT="40532" marB="40532"/>
                </a:tc>
                <a:tc>
                  <a:txBody>
                    <a:bodyPr/>
                    <a:lstStyle/>
                    <a:p>
                      <a:r>
                        <a:rPr lang="en-US" sz="2500" u="none" strike="noStrike" cap="none" spc="0" baseline="0" dirty="0">
                          <a:solidFill>
                            <a:srgbClr val="01030F"/>
                          </a:solidFill>
                          <a:uFillTx/>
                          <a:sym typeface="Helvetica Neue Light"/>
                        </a:rPr>
                        <a:t>3 points</a:t>
                      </a:r>
                      <a:endParaRPr lang="en-US" sz="2500" b="0" i="0" u="none" strike="noStrike" cap="none" spc="0" baseline="0" dirty="0">
                        <a:solidFill>
                          <a:srgbClr val="01030F"/>
                        </a:solidFill>
                        <a:uFillTx/>
                        <a:latin typeface="+mn-lt"/>
                        <a:ea typeface="+mn-ea"/>
                        <a:cs typeface="+mn-cs"/>
                        <a:sym typeface="Helvetica Neue Light"/>
                      </a:endParaRPr>
                    </a:p>
                  </a:txBody>
                  <a:tcPr marL="81062" marR="81062" marT="40532" marB="40532"/>
                </a:tc>
                <a:tc>
                  <a:txBody>
                    <a:bodyPr/>
                    <a:lstStyle/>
                    <a:p>
                      <a:pPr marL="0" marR="0" indent="0" algn="ctr" defTabSz="821531" latinLnBrk="0">
                        <a:lnSpc>
                          <a:spcPct val="100000"/>
                        </a:lnSpc>
                        <a:spcBef>
                          <a:spcPts val="0"/>
                        </a:spcBef>
                        <a:spcAft>
                          <a:spcPts val="0"/>
                        </a:spcAft>
                        <a:buClrTx/>
                        <a:buSzTx/>
                        <a:buFontTx/>
                        <a:buNone/>
                        <a:tabLst/>
                      </a:pPr>
                      <a:r>
                        <a:rPr lang="en-US" sz="2500" u="none" strike="noStrike" cap="none" spc="0" baseline="0" dirty="0">
                          <a:solidFill>
                            <a:srgbClr val="01030F"/>
                          </a:solidFill>
                          <a:uFillTx/>
                          <a:sym typeface="Helvetica Neue Light"/>
                        </a:rPr>
                        <a:t>4 points</a:t>
                      </a:r>
                      <a:endParaRPr lang="en-US" sz="2500" b="0" i="0" u="none" strike="noStrike" cap="none" spc="0" baseline="0" dirty="0">
                        <a:solidFill>
                          <a:srgbClr val="01030F"/>
                        </a:solidFill>
                        <a:uFillTx/>
                        <a:latin typeface="+mn-lt"/>
                        <a:ea typeface="+mn-ea"/>
                        <a:cs typeface="+mn-cs"/>
                        <a:sym typeface="Helvetica Neue Light"/>
                      </a:endParaRPr>
                    </a:p>
                  </a:txBody>
                  <a:tcPr marL="81062" marR="81062" marT="40532" marB="40532"/>
                </a:tc>
                <a:extLst>
                  <a:ext uri="{0D108BD9-81ED-4DB2-BD59-A6C34878D82A}">
                    <a16:rowId xmlns:a16="http://schemas.microsoft.com/office/drawing/2014/main" val="12701142"/>
                  </a:ext>
                </a:extLst>
              </a:tr>
              <a:tr h="763138">
                <a:tc>
                  <a:txBody>
                    <a:bodyPr/>
                    <a:lstStyle/>
                    <a:p>
                      <a:pPr marL="0" marR="0" indent="0" algn="ctr" defTabSz="821531" latinLnBrk="0">
                        <a:lnSpc>
                          <a:spcPct val="100000"/>
                        </a:lnSpc>
                        <a:spcBef>
                          <a:spcPts val="0"/>
                        </a:spcBef>
                        <a:spcAft>
                          <a:spcPts val="0"/>
                        </a:spcAft>
                        <a:buClrTx/>
                        <a:buSzTx/>
                        <a:buFontTx/>
                        <a:buNone/>
                        <a:tabLst/>
                      </a:pPr>
                      <a:r>
                        <a:rPr lang="en-US" sz="2500" u="none" strike="noStrike" cap="none" spc="0" baseline="0" dirty="0">
                          <a:solidFill>
                            <a:srgbClr val="01030F"/>
                          </a:solidFill>
                          <a:uFillTx/>
                          <a:sym typeface="Helvetica Neue Light"/>
                        </a:rPr>
                        <a:t>Annual Plan</a:t>
                      </a:r>
                      <a:endParaRPr lang="en-US" sz="2500" b="1" i="0" u="none" strike="noStrike" cap="none" spc="0" baseline="0" dirty="0">
                        <a:solidFill>
                          <a:srgbClr val="01030F"/>
                        </a:solidFill>
                        <a:uFillTx/>
                        <a:latin typeface="+mn-lt"/>
                        <a:ea typeface="+mn-ea"/>
                        <a:cs typeface="+mn-cs"/>
                        <a:sym typeface="Helvetica Neue Light"/>
                      </a:endParaRPr>
                    </a:p>
                  </a:txBody>
                  <a:tcPr marL="0" marR="0" marT="0" marB="0"/>
                </a:tc>
                <a:tc>
                  <a:txBody>
                    <a:bodyPr/>
                    <a:lstStyle/>
                    <a:p>
                      <a:pPr marL="0" marR="0" lvl="0" indent="0" algn="ctr" defTabSz="821531" eaLnBrk="1" fontAlgn="auto" latinLnBrk="0" hangingPunct="1">
                        <a:lnSpc>
                          <a:spcPct val="100000"/>
                        </a:lnSpc>
                        <a:spcBef>
                          <a:spcPts val="0"/>
                        </a:spcBef>
                        <a:spcAft>
                          <a:spcPts val="0"/>
                        </a:spcAft>
                        <a:buClrTx/>
                        <a:buSzTx/>
                        <a:buFontTx/>
                        <a:buNone/>
                        <a:tabLst/>
                        <a:defRPr/>
                      </a:pPr>
                      <a:r>
                        <a:rPr lang="en-US" sz="2500" u="none" strike="noStrike" cap="none" spc="0" baseline="0" dirty="0">
                          <a:solidFill>
                            <a:srgbClr val="01030F"/>
                          </a:solidFill>
                          <a:uFillTx/>
                          <a:sym typeface="Helvetica Neue Light"/>
                        </a:rPr>
                        <a:t>4 points</a:t>
                      </a:r>
                    </a:p>
                    <a:p>
                      <a:pPr marL="0" marR="0" indent="0" algn="ctr" defTabSz="821531" latinLnBrk="0">
                        <a:lnSpc>
                          <a:spcPct val="100000"/>
                        </a:lnSpc>
                        <a:spcBef>
                          <a:spcPts val="0"/>
                        </a:spcBef>
                        <a:spcAft>
                          <a:spcPts val="0"/>
                        </a:spcAft>
                        <a:buClrTx/>
                        <a:buSzTx/>
                        <a:buFontTx/>
                        <a:buNone/>
                        <a:tabLst/>
                      </a:pPr>
                      <a:endParaRPr lang="en-US" sz="2500" b="0" i="0" u="none" strike="noStrike" cap="none" spc="0" baseline="0" dirty="0">
                        <a:solidFill>
                          <a:srgbClr val="150E4C"/>
                        </a:solidFill>
                        <a:uFillTx/>
                        <a:latin typeface="+mn-lt"/>
                        <a:ea typeface="+mn-ea"/>
                        <a:cs typeface="+mn-cs"/>
                        <a:sym typeface="Helvetica Neue Light"/>
                      </a:endParaRPr>
                    </a:p>
                  </a:txBody>
                  <a:tcPr marL="0" marR="0" marT="0" marB="0"/>
                </a:tc>
                <a:tc>
                  <a:txBody>
                    <a:bodyPr/>
                    <a:lstStyle/>
                    <a:p>
                      <a:pPr marL="0" marR="0" lvl="0" indent="0" algn="ctr" defTabSz="821531" eaLnBrk="1" fontAlgn="auto" latinLnBrk="0" hangingPunct="1">
                        <a:lnSpc>
                          <a:spcPct val="100000"/>
                        </a:lnSpc>
                        <a:spcBef>
                          <a:spcPts val="0"/>
                        </a:spcBef>
                        <a:spcAft>
                          <a:spcPts val="0"/>
                        </a:spcAft>
                        <a:buClrTx/>
                        <a:buSzTx/>
                        <a:buFontTx/>
                        <a:buNone/>
                        <a:tabLst/>
                        <a:defRPr/>
                      </a:pPr>
                      <a:r>
                        <a:rPr lang="en-US" sz="2500" u="none" strike="noStrike" cap="none" spc="0" baseline="0" dirty="0">
                          <a:solidFill>
                            <a:srgbClr val="01030F"/>
                          </a:solidFill>
                          <a:uFillTx/>
                          <a:sym typeface="Helvetica Neue Light"/>
                        </a:rPr>
                        <a:t>8 points</a:t>
                      </a:r>
                    </a:p>
                    <a:p>
                      <a:endParaRPr lang="en-US" sz="2500" dirty="0">
                        <a:solidFill>
                          <a:srgbClr val="150E4C"/>
                        </a:solidFill>
                      </a:endParaRPr>
                    </a:p>
                  </a:txBody>
                  <a:tcPr marL="0" marR="0" marT="0" marB="0"/>
                </a:tc>
                <a:extLst>
                  <a:ext uri="{0D108BD9-81ED-4DB2-BD59-A6C34878D82A}">
                    <a16:rowId xmlns:a16="http://schemas.microsoft.com/office/drawing/2014/main" val="2542342032"/>
                  </a:ext>
                </a:extLst>
              </a:tr>
            </a:tbl>
          </a:graphicData>
        </a:graphic>
      </p:graphicFrame>
      <p:sp>
        <p:nvSpPr>
          <p:cNvPr id="23" name="The purpose of launching a new IBO is to move people into ACTION -">
            <a:extLst>
              <a:ext uri="{FF2B5EF4-FFF2-40B4-BE49-F238E27FC236}">
                <a16:creationId xmlns:a16="http://schemas.microsoft.com/office/drawing/2014/main" id="{1C5877DC-ED7F-4161-AF98-4B51CB733D2E}"/>
              </a:ext>
            </a:extLst>
          </p:cNvPr>
          <p:cNvSpPr txBox="1"/>
          <p:nvPr/>
        </p:nvSpPr>
        <p:spPr>
          <a:xfrm>
            <a:off x="2187907" y="412753"/>
            <a:ext cx="20374878" cy="936154"/>
          </a:xfrm>
          <a:prstGeom prst="rect">
            <a:avLst/>
          </a:prstGeom>
          <a:ln w="12700">
            <a:miter lim="400000"/>
          </a:ln>
          <a:effectLst>
            <a:outerShdw blurRad="50800" dist="38100" dir="5400000" algn="t" rotWithShape="0">
              <a:prstClr val="black">
                <a:alpha val="40000"/>
              </a:prstClr>
            </a:outerShdw>
          </a:effectLst>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50800" tIns="50800" rIns="50800" bIns="50800">
            <a:spAutoFit/>
          </a:bodyPr>
          <a:lstStyle>
            <a:lvl1pPr algn="ctr">
              <a:defRPr sz="8000" b="1" i="0" cap="all" spc="0">
                <a:solidFill>
                  <a:srgbClr val="002856"/>
                </a:solidFill>
              </a:defRPr>
            </a:lvl1pPr>
          </a:lstStyle>
          <a:p>
            <a:pPr>
              <a:lnSpc>
                <a:spcPts val="6500"/>
              </a:lnSpc>
            </a:pPr>
            <a:r>
              <a:rPr lang="en-US" sz="6000" dirty="0">
                <a:solidFill>
                  <a:srgbClr val="F7E799"/>
                </a:solidFill>
                <a:latin typeface="Helvetica" panose="020B0604020202020204" pitchFamily="34" charset="0"/>
                <a:cs typeface="Helvetica" panose="020B0604020202020204" pitchFamily="34" charset="0"/>
              </a:rPr>
              <a:t>January 2022 CUSTOMER Point Promotions*</a:t>
            </a:r>
          </a:p>
        </p:txBody>
      </p:sp>
      <p:sp>
        <p:nvSpPr>
          <p:cNvPr id="51" name="The purpose of launching a new IBO is to move people into ACTION -">
            <a:extLst>
              <a:ext uri="{FF2B5EF4-FFF2-40B4-BE49-F238E27FC236}">
                <a16:creationId xmlns:a16="http://schemas.microsoft.com/office/drawing/2014/main" id="{C07F7005-F837-443E-9997-7DF4FA20F4DE}"/>
              </a:ext>
            </a:extLst>
          </p:cNvPr>
          <p:cNvSpPr txBox="1"/>
          <p:nvPr/>
        </p:nvSpPr>
        <p:spPr>
          <a:xfrm>
            <a:off x="2869452" y="1095264"/>
            <a:ext cx="18921599" cy="821187"/>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50800" tIns="50800" rIns="50800" bIns="50800">
            <a:spAutoFit/>
          </a:bodyPr>
          <a:lstStyle>
            <a:lvl1pPr algn="ctr">
              <a:defRPr sz="8000" b="1" i="0" cap="all" spc="0">
                <a:solidFill>
                  <a:srgbClr val="002856"/>
                </a:solidFill>
              </a:defRPr>
            </a:lvl1pPr>
          </a:lstStyle>
          <a:p>
            <a:pPr>
              <a:lnSpc>
                <a:spcPts val="6500"/>
              </a:lnSpc>
            </a:pPr>
            <a:r>
              <a:rPr lang="en-US" sz="3200" b="0" cap="none" dirty="0">
                <a:solidFill>
                  <a:schemeClr val="bg1"/>
                </a:solidFill>
                <a:latin typeface="Helvetica" panose="020B0604020202020204" pitchFamily="34" charset="0"/>
                <a:cs typeface="Helvetica" panose="020B0604020202020204" pitchFamily="34" charset="0"/>
              </a:rPr>
              <a:t>We've increased the Customer Points in January for the acquisition of customers on select products.</a:t>
            </a:r>
          </a:p>
        </p:txBody>
      </p:sp>
      <p:graphicFrame>
        <p:nvGraphicFramePr>
          <p:cNvPr id="30" name="Table 3">
            <a:extLst>
              <a:ext uri="{FF2B5EF4-FFF2-40B4-BE49-F238E27FC236}">
                <a16:creationId xmlns:a16="http://schemas.microsoft.com/office/drawing/2014/main" id="{D361565F-2527-44DD-A9F8-C6162643D580}"/>
              </a:ext>
            </a:extLst>
          </p:cNvPr>
          <p:cNvGraphicFramePr>
            <a:graphicFrameLocks noGrp="1"/>
          </p:cNvGraphicFramePr>
          <p:nvPr>
            <p:extLst>
              <p:ext uri="{D42A27DB-BD31-4B8C-83A1-F6EECF244321}">
                <p14:modId xmlns:p14="http://schemas.microsoft.com/office/powerpoint/2010/main" val="247299987"/>
              </p:ext>
            </p:extLst>
          </p:nvPr>
        </p:nvGraphicFramePr>
        <p:xfrm>
          <a:off x="4731579" y="6703296"/>
          <a:ext cx="6996439" cy="1776714"/>
        </p:xfrm>
        <a:graphic>
          <a:graphicData uri="http://schemas.openxmlformats.org/drawingml/2006/table">
            <a:tbl>
              <a:tblPr firstRow="1" bandRow="1">
                <a:tableStyleId>{69C7853C-536D-4A76-A0AE-DD22124D55A5}</a:tableStyleId>
              </a:tblPr>
              <a:tblGrid>
                <a:gridCol w="2927403">
                  <a:extLst>
                    <a:ext uri="{9D8B030D-6E8A-4147-A177-3AD203B41FA5}">
                      <a16:colId xmlns:a16="http://schemas.microsoft.com/office/drawing/2014/main" val="2985837133"/>
                    </a:ext>
                  </a:extLst>
                </a:gridCol>
                <a:gridCol w="1850226">
                  <a:extLst>
                    <a:ext uri="{9D8B030D-6E8A-4147-A177-3AD203B41FA5}">
                      <a16:colId xmlns:a16="http://schemas.microsoft.com/office/drawing/2014/main" val="1010605070"/>
                    </a:ext>
                  </a:extLst>
                </a:gridCol>
                <a:gridCol w="2218810">
                  <a:extLst>
                    <a:ext uri="{9D8B030D-6E8A-4147-A177-3AD203B41FA5}">
                      <a16:colId xmlns:a16="http://schemas.microsoft.com/office/drawing/2014/main" val="4093524368"/>
                    </a:ext>
                  </a:extLst>
                </a:gridCol>
              </a:tblGrid>
              <a:tr h="888357">
                <a:tc>
                  <a:txBody>
                    <a:bodyPr/>
                    <a:lstStyle/>
                    <a:p>
                      <a:endParaRPr lang="en-US" sz="3400" dirty="0">
                        <a:solidFill>
                          <a:schemeClr val="bg1"/>
                        </a:solidFill>
                        <a:latin typeface="Helvetica" panose="020B0604020202020204" pitchFamily="34" charset="0"/>
                        <a:cs typeface="Helvetica" panose="020B0604020202020204" pitchFamily="34" charset="0"/>
                      </a:endParaRPr>
                    </a:p>
                  </a:txBody>
                  <a:tcPr marL="85970" marR="85970" marT="42985" marB="42985"/>
                </a:tc>
                <a:tc>
                  <a:txBody>
                    <a:bodyPr/>
                    <a:lstStyle/>
                    <a:p>
                      <a:endParaRPr lang="en-US" sz="3400" dirty="0">
                        <a:solidFill>
                          <a:schemeClr val="bg1"/>
                        </a:solidFill>
                        <a:latin typeface="Helvetica" panose="020B0604020202020204" pitchFamily="34" charset="0"/>
                        <a:cs typeface="Helvetica" panose="020B0604020202020204" pitchFamily="34" charset="0"/>
                      </a:endParaRPr>
                    </a:p>
                  </a:txBody>
                  <a:tcPr marL="85970" marR="85970" marT="42985" marB="42985"/>
                </a:tc>
                <a:tc>
                  <a:txBody>
                    <a:bodyPr/>
                    <a:lstStyle/>
                    <a:p>
                      <a:pPr marL="0" marR="0" lvl="0" indent="0" algn="ctr" defTabSz="821531" eaLnBrk="1" fontAlgn="auto" latinLnBrk="0" hangingPunct="1">
                        <a:lnSpc>
                          <a:spcPct val="100000"/>
                        </a:lnSpc>
                        <a:spcBef>
                          <a:spcPts val="0"/>
                        </a:spcBef>
                        <a:spcAft>
                          <a:spcPts val="0"/>
                        </a:spcAft>
                        <a:buClrTx/>
                        <a:buSzTx/>
                        <a:buFontTx/>
                        <a:buNone/>
                        <a:tabLst/>
                        <a:defRPr/>
                      </a:pPr>
                      <a:r>
                        <a:rPr lang="en-US" sz="2600" dirty="0">
                          <a:solidFill>
                            <a:srgbClr val="01030F"/>
                          </a:solidFill>
                        </a:rPr>
                        <a:t>January Promotion</a:t>
                      </a:r>
                      <a:endParaRPr lang="en-US" sz="2600" dirty="0">
                        <a:solidFill>
                          <a:srgbClr val="01030F"/>
                        </a:solidFill>
                        <a:latin typeface="Helvetica" panose="020B0604020202020204" pitchFamily="34" charset="0"/>
                        <a:cs typeface="Helvetica" panose="020B0604020202020204" pitchFamily="34" charset="0"/>
                      </a:endParaRPr>
                    </a:p>
                  </a:txBody>
                  <a:tcPr marL="85970" marR="85970" marT="42985" marB="42985"/>
                </a:tc>
                <a:extLst>
                  <a:ext uri="{0D108BD9-81ED-4DB2-BD59-A6C34878D82A}">
                    <a16:rowId xmlns:a16="http://schemas.microsoft.com/office/drawing/2014/main" val="958200304"/>
                  </a:ext>
                </a:extLst>
              </a:tr>
              <a:tr h="888357">
                <a:tc>
                  <a:txBody>
                    <a:bodyPr/>
                    <a:lstStyle/>
                    <a:p>
                      <a:r>
                        <a:rPr lang="en-US" sz="2600" dirty="0">
                          <a:solidFill>
                            <a:srgbClr val="01030F"/>
                          </a:solidFill>
                        </a:rPr>
                        <a:t>Residential Electricity Service</a:t>
                      </a:r>
                      <a:endParaRPr lang="en-US" sz="2600" b="1" dirty="0">
                        <a:solidFill>
                          <a:srgbClr val="01030F"/>
                        </a:solidFill>
                      </a:endParaRPr>
                    </a:p>
                  </a:txBody>
                  <a:tcPr marL="85970" marR="85970" marT="42985" marB="42985"/>
                </a:tc>
                <a:tc>
                  <a:txBody>
                    <a:bodyPr/>
                    <a:lstStyle/>
                    <a:p>
                      <a:r>
                        <a:rPr lang="en-US" sz="2600" u="none" strike="noStrike" cap="none" spc="0" baseline="0" dirty="0">
                          <a:solidFill>
                            <a:srgbClr val="01030F"/>
                          </a:solidFill>
                          <a:uFillTx/>
                          <a:sym typeface="Helvetica Neue Light"/>
                        </a:rPr>
                        <a:t>1 point</a:t>
                      </a:r>
                      <a:endParaRPr lang="en-US" sz="2600" b="0" i="0" u="none" strike="noStrike" cap="none" spc="0" baseline="0" dirty="0">
                        <a:solidFill>
                          <a:srgbClr val="01030F"/>
                        </a:solidFill>
                        <a:uFillTx/>
                        <a:latin typeface="+mn-lt"/>
                        <a:ea typeface="+mn-ea"/>
                        <a:cs typeface="+mn-cs"/>
                        <a:sym typeface="Helvetica Neue Light"/>
                      </a:endParaRPr>
                    </a:p>
                  </a:txBody>
                  <a:tcPr marL="85970" marR="85970" marT="42985" marB="42985"/>
                </a:tc>
                <a:tc>
                  <a:txBody>
                    <a:bodyPr/>
                    <a:lstStyle/>
                    <a:p>
                      <a:pPr marL="0" marR="0" indent="0" algn="ctr" defTabSz="821531" latinLnBrk="0">
                        <a:lnSpc>
                          <a:spcPct val="100000"/>
                        </a:lnSpc>
                        <a:spcBef>
                          <a:spcPts val="0"/>
                        </a:spcBef>
                        <a:spcAft>
                          <a:spcPts val="0"/>
                        </a:spcAft>
                        <a:buClrTx/>
                        <a:buSzTx/>
                        <a:buFontTx/>
                        <a:buNone/>
                        <a:tabLst/>
                      </a:pPr>
                      <a:r>
                        <a:rPr lang="en-US" sz="2600" u="none" strike="noStrike" cap="none" spc="0" baseline="0" dirty="0">
                          <a:solidFill>
                            <a:srgbClr val="01030F"/>
                          </a:solidFill>
                          <a:uFillTx/>
                          <a:sym typeface="Helvetica Neue Light"/>
                        </a:rPr>
                        <a:t>2 points</a:t>
                      </a:r>
                      <a:endParaRPr lang="en-US" sz="2600" b="0" i="0" u="none" strike="noStrike" cap="none" spc="0" baseline="0" dirty="0">
                        <a:solidFill>
                          <a:srgbClr val="01030F"/>
                        </a:solidFill>
                        <a:uFillTx/>
                        <a:latin typeface="+mn-lt"/>
                        <a:ea typeface="+mn-ea"/>
                        <a:cs typeface="+mn-cs"/>
                        <a:sym typeface="Helvetica Neue Light"/>
                      </a:endParaRPr>
                    </a:p>
                  </a:txBody>
                  <a:tcPr marL="85970" marR="85970" marT="42985" marB="42985"/>
                </a:tc>
                <a:extLst>
                  <a:ext uri="{0D108BD9-81ED-4DB2-BD59-A6C34878D82A}">
                    <a16:rowId xmlns:a16="http://schemas.microsoft.com/office/drawing/2014/main" val="12701142"/>
                  </a:ext>
                </a:extLst>
              </a:tr>
            </a:tbl>
          </a:graphicData>
        </a:graphic>
      </p:graphicFrame>
      <p:cxnSp>
        <p:nvCxnSpPr>
          <p:cNvPr id="44" name="Straight Connector 43">
            <a:extLst>
              <a:ext uri="{FF2B5EF4-FFF2-40B4-BE49-F238E27FC236}">
                <a16:creationId xmlns:a16="http://schemas.microsoft.com/office/drawing/2014/main" id="{BE62D188-35FC-4097-9758-3BDFFC268EB5}"/>
              </a:ext>
            </a:extLst>
          </p:cNvPr>
          <p:cNvCxnSpPr>
            <a:cxnSpLocks/>
          </p:cNvCxnSpPr>
          <p:nvPr/>
        </p:nvCxnSpPr>
        <p:spPr>
          <a:xfrm>
            <a:off x="3289455" y="19878"/>
            <a:ext cx="18397728" cy="0"/>
          </a:xfrm>
          <a:prstGeom prst="line">
            <a:avLst/>
          </a:prstGeom>
          <a:noFill/>
          <a:ln w="76200" cap="flat">
            <a:solidFill>
              <a:srgbClr val="F7E799"/>
            </a:solidFill>
            <a:prstDash val="solid"/>
            <a:miter lim="400000"/>
          </a:ln>
          <a:effectLst/>
          <a:sp3d/>
        </p:spPr>
        <p:style>
          <a:lnRef idx="0">
            <a:scrgbClr r="0" g="0" b="0"/>
          </a:lnRef>
          <a:fillRef idx="0">
            <a:scrgbClr r="0" g="0" b="0"/>
          </a:fillRef>
          <a:effectRef idx="0">
            <a:scrgbClr r="0" g="0" b="0"/>
          </a:effectRef>
          <a:fontRef idx="none"/>
        </p:style>
      </p:cxnSp>
      <p:pic>
        <p:nvPicPr>
          <p:cNvPr id="45" name="Picture 44" descr="A black and white logo&#10;&#10;Description automatically generated with medium confidence">
            <a:extLst>
              <a:ext uri="{FF2B5EF4-FFF2-40B4-BE49-F238E27FC236}">
                <a16:creationId xmlns:a16="http://schemas.microsoft.com/office/drawing/2014/main" id="{812331F2-BE48-4B02-A9C3-DD16DF7F789C}"/>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21490227" y="12681458"/>
            <a:ext cx="2167264" cy="816242"/>
          </a:xfrm>
          <a:prstGeom prst="rect">
            <a:avLst/>
          </a:prstGeom>
        </p:spPr>
      </p:pic>
    </p:spTree>
    <p:extLst>
      <p:ext uri="{BB962C8B-B14F-4D97-AF65-F5344CB8AC3E}">
        <p14:creationId xmlns:p14="http://schemas.microsoft.com/office/powerpoint/2010/main" val="17085522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38">
            <a:extLst>
              <a:ext uri="{FF2B5EF4-FFF2-40B4-BE49-F238E27FC236}">
                <a16:creationId xmlns:a16="http://schemas.microsoft.com/office/drawing/2014/main" id="{9F5C7750-1672-463D-B356-F210D2C111A0}"/>
              </a:ext>
            </a:extLst>
          </p:cNvPr>
          <p:cNvPicPr>
            <a:picLocks noChangeAspect="1"/>
          </p:cNvPicPr>
          <p:nvPr/>
        </p:nvPicPr>
        <p:blipFill rotWithShape="1">
          <a:blip r:embed="rId2">
            <a:extLst>
              <a:ext uri="{28A0092B-C50C-407E-A947-70E740481C1C}">
                <a14:useLocalDpi xmlns:a14="http://schemas.microsoft.com/office/drawing/2010/main" val="0"/>
              </a:ext>
            </a:extLst>
          </a:blip>
          <a:srcRect l="10426"/>
          <a:stretch/>
        </p:blipFill>
        <p:spPr>
          <a:xfrm>
            <a:off x="0" y="49558"/>
            <a:ext cx="13018793" cy="9315426"/>
          </a:xfrm>
          <a:prstGeom prst="rect">
            <a:avLst/>
          </a:prstGeom>
        </p:spPr>
      </p:pic>
      <p:sp>
        <p:nvSpPr>
          <p:cNvPr id="16" name="Rectangle 15">
            <a:extLst>
              <a:ext uri="{FF2B5EF4-FFF2-40B4-BE49-F238E27FC236}">
                <a16:creationId xmlns:a16="http://schemas.microsoft.com/office/drawing/2014/main" id="{C38C8F62-D5C4-4487-B327-D2F99A9736BF}"/>
              </a:ext>
            </a:extLst>
          </p:cNvPr>
          <p:cNvSpPr/>
          <p:nvPr/>
        </p:nvSpPr>
        <p:spPr>
          <a:xfrm>
            <a:off x="0" y="1975991"/>
            <a:ext cx="24380950" cy="6583680"/>
          </a:xfrm>
          <a:prstGeom prst="rect">
            <a:avLst/>
          </a:prstGeom>
          <a:gradFill>
            <a:gsLst>
              <a:gs pos="0">
                <a:srgbClr val="01030F">
                  <a:alpha val="15000"/>
                </a:srgbClr>
              </a:gs>
              <a:gs pos="100000">
                <a:srgbClr val="000000">
                  <a:alpha val="12000"/>
                </a:srgbClr>
              </a:gs>
            </a:gsLst>
            <a:lin ang="10800000" scaled="0"/>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no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dirty="0">
              <a:ln>
                <a:noFill/>
              </a:ln>
              <a:solidFill>
                <a:srgbClr val="FFFFFF"/>
              </a:solidFill>
              <a:effectLst/>
              <a:uFillTx/>
              <a:latin typeface="Helvetica Neue Medium"/>
              <a:ea typeface="Helvetica Neue Medium"/>
              <a:cs typeface="Helvetica Neue Medium"/>
              <a:sym typeface="Helvetica Neue Medium"/>
            </a:endParaRPr>
          </a:p>
        </p:txBody>
      </p:sp>
      <p:sp>
        <p:nvSpPr>
          <p:cNvPr id="23" name="The purpose of launching a new IBO is to move people into ACTION -">
            <a:extLst>
              <a:ext uri="{FF2B5EF4-FFF2-40B4-BE49-F238E27FC236}">
                <a16:creationId xmlns:a16="http://schemas.microsoft.com/office/drawing/2014/main" id="{1C5877DC-ED7F-4161-AF98-4B51CB733D2E}"/>
              </a:ext>
            </a:extLst>
          </p:cNvPr>
          <p:cNvSpPr txBox="1"/>
          <p:nvPr/>
        </p:nvSpPr>
        <p:spPr>
          <a:xfrm>
            <a:off x="1104046" y="655300"/>
            <a:ext cx="13885456" cy="973215"/>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50800" tIns="50800" rIns="50800" bIns="50800">
            <a:spAutoFit/>
          </a:bodyPr>
          <a:lstStyle>
            <a:lvl1pPr algn="ctr">
              <a:defRPr sz="8000" b="1" i="0" cap="all" spc="0">
                <a:solidFill>
                  <a:srgbClr val="002856"/>
                </a:solidFill>
              </a:defRPr>
            </a:lvl1pPr>
          </a:lstStyle>
          <a:p>
            <a:pPr algn="l">
              <a:lnSpc>
                <a:spcPts val="6500"/>
              </a:lnSpc>
            </a:pPr>
            <a:r>
              <a:rPr lang="en-US" sz="6600" dirty="0">
                <a:solidFill>
                  <a:srgbClr val="F7E799"/>
                </a:solidFill>
                <a:latin typeface="Helvetica" panose="020B0604020202020204" pitchFamily="34" charset="0"/>
                <a:cs typeface="Helvetica" panose="020B0604020202020204" pitchFamily="34" charset="0"/>
              </a:rPr>
              <a:t>IBO Bonus Promotion</a:t>
            </a:r>
          </a:p>
        </p:txBody>
      </p:sp>
      <p:grpSp>
        <p:nvGrpSpPr>
          <p:cNvPr id="8" name="Group 7">
            <a:extLst>
              <a:ext uri="{FF2B5EF4-FFF2-40B4-BE49-F238E27FC236}">
                <a16:creationId xmlns:a16="http://schemas.microsoft.com/office/drawing/2014/main" id="{F91B1DFE-D853-4F34-BFDF-FAFE5E64B7C0}"/>
              </a:ext>
            </a:extLst>
          </p:cNvPr>
          <p:cNvGrpSpPr/>
          <p:nvPr/>
        </p:nvGrpSpPr>
        <p:grpSpPr>
          <a:xfrm>
            <a:off x="20380250" y="274583"/>
            <a:ext cx="3456947" cy="1387128"/>
            <a:chOff x="20488348" y="460604"/>
            <a:chExt cx="3456947" cy="1387128"/>
          </a:xfrm>
        </p:grpSpPr>
        <p:sp>
          <p:nvSpPr>
            <p:cNvPr id="30" name="TextBox 29">
              <a:extLst>
                <a:ext uri="{FF2B5EF4-FFF2-40B4-BE49-F238E27FC236}">
                  <a16:creationId xmlns:a16="http://schemas.microsoft.com/office/drawing/2014/main" id="{55476DA1-925C-49D8-9E3C-35CBF6B824A6}"/>
                </a:ext>
              </a:extLst>
            </p:cNvPr>
            <p:cNvSpPr txBox="1"/>
            <p:nvPr/>
          </p:nvSpPr>
          <p:spPr>
            <a:xfrm>
              <a:off x="20488348" y="460604"/>
              <a:ext cx="3456947" cy="461665"/>
            </a:xfrm>
            <a:prstGeom prst="rect">
              <a:avLst/>
            </a:prstGeom>
            <a:noFill/>
          </p:spPr>
          <p:txBody>
            <a:bodyPr wrap="square" rtlCol="0">
              <a:spAutoFit/>
            </a:bodyPr>
            <a:lstStyle/>
            <a:p>
              <a:pPr>
                <a:lnSpc>
                  <a:spcPct val="100000"/>
                </a:lnSpc>
              </a:pPr>
              <a:r>
                <a:rPr lang="en-US" sz="2400" dirty="0">
                  <a:solidFill>
                    <a:schemeClr val="bg1"/>
                  </a:solidFill>
                  <a:latin typeface="Helvetica" pitchFamily="2" charset="0"/>
                </a:rPr>
                <a:t>United States &amp; Canada</a:t>
              </a:r>
            </a:p>
          </p:txBody>
        </p:sp>
        <p:pic>
          <p:nvPicPr>
            <p:cNvPr id="7" name="Graphic 6">
              <a:extLst>
                <a:ext uri="{FF2B5EF4-FFF2-40B4-BE49-F238E27FC236}">
                  <a16:creationId xmlns:a16="http://schemas.microsoft.com/office/drawing/2014/main" id="{E64FBBF1-DBE1-45C3-9C5C-7A28E75ED2B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2536037" y="1082403"/>
              <a:ext cx="1320401" cy="765328"/>
            </a:xfrm>
            <a:prstGeom prst="rect">
              <a:avLst/>
            </a:prstGeom>
          </p:spPr>
        </p:pic>
        <p:pic>
          <p:nvPicPr>
            <p:cNvPr id="11" name="Graphic 10">
              <a:extLst>
                <a:ext uri="{FF2B5EF4-FFF2-40B4-BE49-F238E27FC236}">
                  <a16:creationId xmlns:a16="http://schemas.microsoft.com/office/drawing/2014/main" id="{D767B3E4-D8E0-46BC-A55D-20BC64E06B3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0695395" y="1082403"/>
              <a:ext cx="1147994" cy="765329"/>
            </a:xfrm>
            <a:prstGeom prst="rect">
              <a:avLst/>
            </a:prstGeom>
          </p:spPr>
        </p:pic>
      </p:grpSp>
      <p:sp>
        <p:nvSpPr>
          <p:cNvPr id="46" name="TextBox 45">
            <a:extLst>
              <a:ext uri="{FF2B5EF4-FFF2-40B4-BE49-F238E27FC236}">
                <a16:creationId xmlns:a16="http://schemas.microsoft.com/office/drawing/2014/main" id="{28F50050-BA99-4D23-951E-23CD4CDDEACB}"/>
              </a:ext>
            </a:extLst>
          </p:cNvPr>
          <p:cNvSpPr txBox="1"/>
          <p:nvPr/>
        </p:nvSpPr>
        <p:spPr>
          <a:xfrm>
            <a:off x="7803047" y="2805987"/>
            <a:ext cx="7590304" cy="193963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a:lnSpc>
                <a:spcPts val="7000"/>
              </a:lnSpc>
            </a:pPr>
            <a:r>
              <a:rPr lang="en-US" sz="6600" b="1" dirty="0">
                <a:solidFill>
                  <a:srgbClr val="F7E799"/>
                </a:solidFill>
                <a:latin typeface="Helvetica" panose="020B0604020202020204" pitchFamily="34" charset="0"/>
                <a:cs typeface="Helvetica" panose="020B0604020202020204" pitchFamily="34" charset="0"/>
              </a:rPr>
              <a:t>EARN $200 BONUS</a:t>
            </a:r>
          </a:p>
        </p:txBody>
      </p:sp>
      <p:sp>
        <p:nvSpPr>
          <p:cNvPr id="20" name="TextBox 19">
            <a:extLst>
              <a:ext uri="{FF2B5EF4-FFF2-40B4-BE49-F238E27FC236}">
                <a16:creationId xmlns:a16="http://schemas.microsoft.com/office/drawing/2014/main" id="{AE7B1674-94E5-4612-BEA0-8C1DC03E0D55}"/>
              </a:ext>
            </a:extLst>
          </p:cNvPr>
          <p:cNvSpPr txBox="1"/>
          <p:nvPr/>
        </p:nvSpPr>
        <p:spPr>
          <a:xfrm>
            <a:off x="17305844" y="2875182"/>
            <a:ext cx="2294727" cy="149848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a:lnSpc>
                <a:spcPct val="100000"/>
              </a:lnSpc>
            </a:pPr>
            <a:r>
              <a:rPr lang="en-US" sz="8800" b="1" dirty="0">
                <a:solidFill>
                  <a:schemeClr val="bg1"/>
                </a:solidFill>
                <a:latin typeface="Helvetica" panose="020B0604020202020204" pitchFamily="34" charset="0"/>
                <a:cs typeface="Helvetica" panose="020B0604020202020204" pitchFamily="34" charset="0"/>
              </a:rPr>
              <a:t>&amp;</a:t>
            </a:r>
          </a:p>
        </p:txBody>
      </p:sp>
      <p:sp>
        <p:nvSpPr>
          <p:cNvPr id="19" name="TextBox 18">
            <a:extLst>
              <a:ext uri="{FF2B5EF4-FFF2-40B4-BE49-F238E27FC236}">
                <a16:creationId xmlns:a16="http://schemas.microsoft.com/office/drawing/2014/main" id="{A0C6A5F4-5856-46D2-A23B-C62F8A9F2179}"/>
              </a:ext>
            </a:extLst>
          </p:cNvPr>
          <p:cNvSpPr txBox="1"/>
          <p:nvPr/>
        </p:nvSpPr>
        <p:spPr>
          <a:xfrm>
            <a:off x="18057779" y="4185734"/>
            <a:ext cx="5599712" cy="303736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algn="l">
              <a:lnSpc>
                <a:spcPct val="100000"/>
              </a:lnSpc>
            </a:pPr>
            <a:r>
              <a:rPr lang="en-US" sz="4800" b="1" dirty="0">
                <a:solidFill>
                  <a:srgbClr val="F7E799"/>
                </a:solidFill>
                <a:latin typeface="Helvetica" panose="020B0604020202020204" pitchFamily="34" charset="0"/>
                <a:cs typeface="Helvetica" panose="020B0604020202020204" pitchFamily="34" charset="0"/>
              </a:rPr>
              <a:t>GET</a:t>
            </a:r>
            <a:r>
              <a:rPr lang="en-US" sz="4800" b="1" dirty="0">
                <a:solidFill>
                  <a:srgbClr val="A8FFFC"/>
                </a:solidFill>
                <a:latin typeface="Helvetica" panose="020B0604020202020204" pitchFamily="34" charset="0"/>
                <a:cs typeface="Helvetica" panose="020B0604020202020204" pitchFamily="34" charset="0"/>
              </a:rPr>
              <a:t> </a:t>
            </a:r>
            <a:r>
              <a:rPr lang="en-US" sz="4800" b="1" dirty="0">
                <a:solidFill>
                  <a:srgbClr val="F7E799"/>
                </a:solidFill>
                <a:latin typeface="Helvetica" panose="020B0604020202020204" pitchFamily="34" charset="0"/>
                <a:cs typeface="Helvetica" panose="020B0604020202020204" pitchFamily="34" charset="0"/>
              </a:rPr>
              <a:t>DOUBLE POINTS</a:t>
            </a:r>
            <a:endParaRPr lang="en-US" sz="4800" dirty="0">
              <a:solidFill>
                <a:srgbClr val="F7E799"/>
              </a:solidFill>
              <a:latin typeface="Helvetica" panose="020B0604020202020204" pitchFamily="34" charset="0"/>
              <a:cs typeface="Helvetica" panose="020B0604020202020204" pitchFamily="34" charset="0"/>
            </a:endParaRPr>
          </a:p>
          <a:p>
            <a:pPr algn="l">
              <a:lnSpc>
                <a:spcPct val="100000"/>
              </a:lnSpc>
            </a:pPr>
            <a:r>
              <a:rPr lang="en-US" sz="4400" dirty="0">
                <a:solidFill>
                  <a:srgbClr val="F7E799"/>
                </a:solidFill>
                <a:latin typeface="Helvetica" panose="020B0604020202020204" pitchFamily="34" charset="0"/>
                <a:cs typeface="Helvetica" panose="020B0604020202020204" pitchFamily="34" charset="0"/>
              </a:rPr>
              <a:t>for</a:t>
            </a:r>
            <a:r>
              <a:rPr lang="en-US" sz="4800" dirty="0">
                <a:solidFill>
                  <a:srgbClr val="F7E799"/>
                </a:solidFill>
                <a:latin typeface="Helvetica" panose="020B0604020202020204" pitchFamily="34" charset="0"/>
                <a:cs typeface="Helvetica" panose="020B0604020202020204" pitchFamily="34" charset="0"/>
              </a:rPr>
              <a:t> </a:t>
            </a:r>
            <a:r>
              <a:rPr lang="en-US" sz="4400" dirty="0">
                <a:solidFill>
                  <a:srgbClr val="F7E799"/>
                </a:solidFill>
                <a:latin typeface="Helvetica" panose="020B0604020202020204" pitchFamily="34" charset="0"/>
                <a:cs typeface="Helvetica" panose="020B0604020202020204" pitchFamily="34" charset="0"/>
              </a:rPr>
              <a:t>New Residential </a:t>
            </a:r>
            <a:br>
              <a:rPr lang="en-US" sz="4400" dirty="0">
                <a:solidFill>
                  <a:srgbClr val="F7E799"/>
                </a:solidFill>
                <a:latin typeface="Helvetica" panose="020B0604020202020204" pitchFamily="34" charset="0"/>
                <a:cs typeface="Helvetica" panose="020B0604020202020204" pitchFamily="34" charset="0"/>
              </a:rPr>
            </a:br>
            <a:r>
              <a:rPr lang="en-US" sz="4400" dirty="0">
                <a:solidFill>
                  <a:srgbClr val="F7E799"/>
                </a:solidFill>
                <a:latin typeface="Helvetica" panose="020B0604020202020204" pitchFamily="34" charset="0"/>
                <a:cs typeface="Helvetica" panose="020B0604020202020204" pitchFamily="34" charset="0"/>
              </a:rPr>
              <a:t>Electricity Customers!</a:t>
            </a:r>
            <a:endParaRPr lang="en-US" sz="4400" baseline="30000" dirty="0">
              <a:solidFill>
                <a:srgbClr val="01030F"/>
              </a:solidFill>
              <a:latin typeface="Helvetica" panose="020B0604020202020204" pitchFamily="34" charset="0"/>
              <a:cs typeface="Helvetica" panose="020B0604020202020204" pitchFamily="34" charset="0"/>
            </a:endParaRPr>
          </a:p>
        </p:txBody>
      </p:sp>
      <p:grpSp>
        <p:nvGrpSpPr>
          <p:cNvPr id="12" name="Group 11">
            <a:extLst>
              <a:ext uri="{FF2B5EF4-FFF2-40B4-BE49-F238E27FC236}">
                <a16:creationId xmlns:a16="http://schemas.microsoft.com/office/drawing/2014/main" id="{722DDA29-E33F-4C08-BC9E-E87C304784D7}"/>
              </a:ext>
            </a:extLst>
          </p:cNvPr>
          <p:cNvGrpSpPr/>
          <p:nvPr/>
        </p:nvGrpSpPr>
        <p:grpSpPr>
          <a:xfrm>
            <a:off x="1287429" y="2748381"/>
            <a:ext cx="3827287" cy="4086459"/>
            <a:chOff x="1018834" y="2489897"/>
            <a:chExt cx="4386657" cy="4683708"/>
          </a:xfrm>
        </p:grpSpPr>
        <p:sp>
          <p:nvSpPr>
            <p:cNvPr id="42" name="Oval 41">
              <a:extLst>
                <a:ext uri="{FF2B5EF4-FFF2-40B4-BE49-F238E27FC236}">
                  <a16:creationId xmlns:a16="http://schemas.microsoft.com/office/drawing/2014/main" id="{79D08853-A614-451F-A6C9-BFC3527A8FBA}"/>
                </a:ext>
              </a:extLst>
            </p:cNvPr>
            <p:cNvSpPr>
              <a:spLocks noChangeAspect="1" noChangeArrowheads="1"/>
            </p:cNvSpPr>
            <p:nvPr/>
          </p:nvSpPr>
          <p:spPr bwMode="auto">
            <a:xfrm>
              <a:off x="1018834" y="2910967"/>
              <a:ext cx="4262638" cy="4262638"/>
            </a:xfrm>
            <a:prstGeom prst="ellipse">
              <a:avLst/>
            </a:prstGeom>
            <a:blipFill dpi="0" rotWithShape="1">
              <a:blip r:embed="rId7" cstate="print">
                <a:extLst>
                  <a:ext uri="{28A0092B-C50C-407E-A947-70E740481C1C}">
                    <a14:useLocalDpi xmlns:a14="http://schemas.microsoft.com/office/drawing/2010/main" val="0"/>
                  </a:ext>
                </a:extLst>
              </a:blip>
              <a:srcRect/>
              <a:stretch>
                <a:fillRect/>
              </a:stretch>
            </a:blipFill>
            <a:ln>
              <a:noFill/>
            </a:ln>
            <a:effectLst/>
          </p:spPr>
          <p:txBody>
            <a:bodyPr wrap="square" lIns="38100" tIns="38100" rIns="38100" bIns="3810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a:endParaRPr lang="en-US" altLang="en-US" dirty="0"/>
            </a:p>
          </p:txBody>
        </p:sp>
        <p:pic>
          <p:nvPicPr>
            <p:cNvPr id="25" name="Picture 2">
              <a:extLst>
                <a:ext uri="{FF2B5EF4-FFF2-40B4-BE49-F238E27FC236}">
                  <a16:creationId xmlns:a16="http://schemas.microsoft.com/office/drawing/2014/main" id="{6E8A6487-5B22-4429-AF94-D9F98BF2D459}"/>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545732" y="2489897"/>
              <a:ext cx="1859759" cy="1859755"/>
            </a:xfrm>
            <a:prstGeom prst="rect">
              <a:avLst/>
            </a:prstGeom>
            <a:noFill/>
            <a:extLst>
              <a:ext uri="{909E8E84-426E-40DD-AFC4-6F175D3DCCD1}">
                <a14:hiddenFill xmlns:a14="http://schemas.microsoft.com/office/drawing/2010/main">
                  <a:solidFill>
                    <a:srgbClr val="FFFFFF"/>
                  </a:solidFill>
                </a14:hiddenFill>
              </a:ext>
            </a:extLst>
          </p:spPr>
        </p:pic>
      </p:grpSp>
      <p:sp>
        <p:nvSpPr>
          <p:cNvPr id="5" name="TextBox 4">
            <a:extLst>
              <a:ext uri="{FF2B5EF4-FFF2-40B4-BE49-F238E27FC236}">
                <a16:creationId xmlns:a16="http://schemas.microsoft.com/office/drawing/2014/main" id="{A382CD00-ACEE-4CA2-9308-E27A89DBCA9E}"/>
              </a:ext>
            </a:extLst>
          </p:cNvPr>
          <p:cNvSpPr txBox="1"/>
          <p:nvPr/>
        </p:nvSpPr>
        <p:spPr>
          <a:xfrm>
            <a:off x="9730156" y="6207742"/>
            <a:ext cx="7339892" cy="229870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algn="l">
              <a:lnSpc>
                <a:spcPts val="4200"/>
              </a:lnSpc>
            </a:pPr>
            <a:r>
              <a:rPr lang="en-US" sz="4400" b="1" dirty="0">
                <a:solidFill>
                  <a:schemeClr val="bg1"/>
                </a:solidFill>
                <a:effectLst>
                  <a:outerShdw blurRad="50800" dist="38100" dir="2700000" algn="tl" rotWithShape="0">
                    <a:prstClr val="black">
                      <a:alpha val="80000"/>
                    </a:prstClr>
                  </a:outerShdw>
                </a:effectLst>
                <a:latin typeface="Helvetica" panose="020B0604020202020204" pitchFamily="34" charset="0"/>
                <a:cs typeface="Helvetica" panose="020B0604020202020204" pitchFamily="34" charset="0"/>
              </a:rPr>
              <a:t>NO LIMIT </a:t>
            </a:r>
          </a:p>
          <a:p>
            <a:pPr algn="l">
              <a:lnSpc>
                <a:spcPts val="4200"/>
              </a:lnSpc>
            </a:pPr>
            <a:r>
              <a:rPr lang="en-US" sz="4400" dirty="0">
                <a:solidFill>
                  <a:schemeClr val="bg1"/>
                </a:solidFill>
                <a:latin typeface="Helvetica" panose="020B0604020202020204" pitchFamily="34" charset="0"/>
                <a:cs typeface="Helvetica" panose="020B0604020202020204" pitchFamily="34" charset="0"/>
              </a:rPr>
              <a:t>to the number of bonuses </a:t>
            </a:r>
          </a:p>
          <a:p>
            <a:pPr algn="l">
              <a:lnSpc>
                <a:spcPts val="4200"/>
              </a:lnSpc>
            </a:pPr>
            <a:r>
              <a:rPr lang="en-US" sz="4400" b="1" dirty="0">
                <a:solidFill>
                  <a:schemeClr val="bg1"/>
                </a:solidFill>
                <a:effectLst>
                  <a:outerShdw blurRad="50800" dist="38100" dir="2700000" algn="tl" rotWithShape="0">
                    <a:prstClr val="black">
                      <a:alpha val="80000"/>
                    </a:prstClr>
                  </a:outerShdw>
                </a:effectLst>
                <a:latin typeface="Helvetica" panose="020B0604020202020204" pitchFamily="34" charset="0"/>
                <a:cs typeface="Helvetica" panose="020B0604020202020204" pitchFamily="34" charset="0"/>
              </a:rPr>
              <a:t>you can EARN!</a:t>
            </a:r>
          </a:p>
          <a:p>
            <a:pPr marL="0" marR="0" indent="0" algn="ctr" defTabSz="457200" rtl="0" fontAlgn="auto" latinLnBrk="0" hangingPunct="0">
              <a:lnSpc>
                <a:spcPts val="4200"/>
              </a:lnSpc>
              <a:spcBef>
                <a:spcPts val="0"/>
              </a:spcBef>
              <a:spcAft>
                <a:spcPts val="0"/>
              </a:spcAft>
              <a:buClrTx/>
              <a:buSzTx/>
              <a:buFontTx/>
              <a:buNone/>
              <a:tabLst/>
            </a:pPr>
            <a:endParaRPr kumimoji="0" lang="en-US" sz="4000" b="0" i="0" u="none" strike="noStrike" cap="none" spc="0" normalizeH="0" baseline="0" dirty="0">
              <a:ln>
                <a:noFill/>
              </a:ln>
              <a:solidFill>
                <a:schemeClr val="bg1"/>
              </a:solidFill>
              <a:effectLst/>
              <a:uFillTx/>
              <a:latin typeface="Helvetica" panose="020B0604020202020204" pitchFamily="34" charset="0"/>
              <a:cs typeface="Helvetica" panose="020B0604020202020204" pitchFamily="34" charset="0"/>
              <a:sym typeface="Myriad Pro"/>
            </a:endParaRPr>
          </a:p>
        </p:txBody>
      </p:sp>
      <p:cxnSp>
        <p:nvCxnSpPr>
          <p:cNvPr id="10" name="Straight Connector 9">
            <a:extLst>
              <a:ext uri="{FF2B5EF4-FFF2-40B4-BE49-F238E27FC236}">
                <a16:creationId xmlns:a16="http://schemas.microsoft.com/office/drawing/2014/main" id="{E1E8D33D-9BA7-431E-B530-362373308068}"/>
              </a:ext>
            </a:extLst>
          </p:cNvPr>
          <p:cNvCxnSpPr>
            <a:cxnSpLocks/>
          </p:cNvCxnSpPr>
          <p:nvPr/>
        </p:nvCxnSpPr>
        <p:spPr>
          <a:xfrm flipV="1">
            <a:off x="9668664" y="6091662"/>
            <a:ext cx="7316050" cy="44597"/>
          </a:xfrm>
          <a:prstGeom prst="line">
            <a:avLst/>
          </a:prstGeom>
          <a:noFill/>
          <a:ln w="25400" cap="flat">
            <a:solidFill>
              <a:schemeClr val="bg1"/>
            </a:solidFill>
            <a:prstDash val="solid"/>
            <a:miter lim="400000"/>
          </a:ln>
          <a:effectLst/>
          <a:sp3d/>
        </p:spPr>
        <p:style>
          <a:lnRef idx="0">
            <a:scrgbClr r="0" g="0" b="0"/>
          </a:lnRef>
          <a:fillRef idx="0">
            <a:scrgbClr r="0" g="0" b="0"/>
          </a:fillRef>
          <a:effectRef idx="0">
            <a:scrgbClr r="0" g="0" b="0"/>
          </a:effectRef>
          <a:fontRef idx="none"/>
        </p:style>
      </p:cxnSp>
      <p:grpSp>
        <p:nvGrpSpPr>
          <p:cNvPr id="9" name="Group 8">
            <a:extLst>
              <a:ext uri="{FF2B5EF4-FFF2-40B4-BE49-F238E27FC236}">
                <a16:creationId xmlns:a16="http://schemas.microsoft.com/office/drawing/2014/main" id="{A7C54B7A-A29D-4BBD-81E6-E4F075873B8E}"/>
              </a:ext>
            </a:extLst>
          </p:cNvPr>
          <p:cNvGrpSpPr/>
          <p:nvPr/>
        </p:nvGrpSpPr>
        <p:grpSpPr>
          <a:xfrm>
            <a:off x="4018857" y="4017659"/>
            <a:ext cx="3686655" cy="4308110"/>
            <a:chOff x="3544029" y="3795717"/>
            <a:chExt cx="4236065" cy="4950134"/>
          </a:xfrm>
        </p:grpSpPr>
        <p:sp>
          <p:nvSpPr>
            <p:cNvPr id="41" name="Oval 40">
              <a:extLst>
                <a:ext uri="{FF2B5EF4-FFF2-40B4-BE49-F238E27FC236}">
                  <a16:creationId xmlns:a16="http://schemas.microsoft.com/office/drawing/2014/main" id="{20EBE5E7-1B6F-434C-ABEF-D4382E31E751}"/>
                </a:ext>
              </a:extLst>
            </p:cNvPr>
            <p:cNvSpPr>
              <a:spLocks noChangeAspect="1" noChangeArrowheads="1"/>
            </p:cNvSpPr>
            <p:nvPr/>
          </p:nvSpPr>
          <p:spPr bwMode="auto">
            <a:xfrm>
              <a:off x="3544029" y="4509786"/>
              <a:ext cx="4236065" cy="4236065"/>
            </a:xfrm>
            <a:prstGeom prst="ellipse">
              <a:avLst/>
            </a:prstGeom>
            <a:blipFill dpi="0" rotWithShape="1">
              <a:blip r:embed="rId9">
                <a:extLst>
                  <a:ext uri="{28A0092B-C50C-407E-A947-70E740481C1C}">
                    <a14:useLocalDpi xmlns:a14="http://schemas.microsoft.com/office/drawing/2010/main" val="0"/>
                  </a:ext>
                </a:extLst>
              </a:blip>
              <a:srcRect/>
              <a:stretch>
                <a:fillRect/>
              </a:stretch>
            </a:blipFill>
            <a:ln>
              <a:noFill/>
            </a:ln>
            <a:effectLst/>
          </p:spPr>
          <p:txBody>
            <a:bodyPr wrap="square" lIns="38100" tIns="38100" rIns="38100" bIns="3810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a:endParaRPr lang="en-US" altLang="en-US" dirty="0"/>
            </a:p>
          </p:txBody>
        </p:sp>
        <p:pic>
          <p:nvPicPr>
            <p:cNvPr id="13" name="Picture 12" descr="gas Icon&#10;&#10;">
              <a:extLst>
                <a:ext uri="{FF2B5EF4-FFF2-40B4-BE49-F238E27FC236}">
                  <a16:creationId xmlns:a16="http://schemas.microsoft.com/office/drawing/2014/main" id="{FB7AD084-6FA0-4959-A360-8017D447B58D}"/>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551638" y="3795717"/>
              <a:ext cx="1653001" cy="1653001"/>
            </a:xfrm>
            <a:prstGeom prst="rect">
              <a:avLst/>
            </a:prstGeom>
          </p:spPr>
        </p:pic>
      </p:grpSp>
      <p:sp>
        <p:nvSpPr>
          <p:cNvPr id="24" name="TextBox 23">
            <a:extLst>
              <a:ext uri="{FF2B5EF4-FFF2-40B4-BE49-F238E27FC236}">
                <a16:creationId xmlns:a16="http://schemas.microsoft.com/office/drawing/2014/main" id="{4F23DBC7-0DEB-4CDE-BD1D-03634E5B9BEE}"/>
              </a:ext>
            </a:extLst>
          </p:cNvPr>
          <p:cNvSpPr txBox="1"/>
          <p:nvPr/>
        </p:nvSpPr>
        <p:spPr>
          <a:xfrm>
            <a:off x="471478" y="9176983"/>
            <a:ext cx="18629359" cy="406265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lgn="l">
              <a:lnSpc>
                <a:spcPct val="100000"/>
              </a:lnSpc>
              <a:buClr>
                <a:srgbClr val="F7E799"/>
              </a:buClr>
              <a:buSzPct val="150000"/>
              <a:buFont typeface="Arial" panose="020B0604020202020204" pitchFamily="34" charset="0"/>
              <a:buChar char="•"/>
            </a:pPr>
            <a:r>
              <a:rPr lang="en-US" sz="2000" dirty="0">
                <a:solidFill>
                  <a:schemeClr val="bg1"/>
                </a:solidFill>
                <a:latin typeface="Helvetica" panose="020B0604020202020204" pitchFamily="34" charset="0"/>
                <a:cs typeface="Helvetica" panose="020B0604020202020204" pitchFamily="34" charset="0"/>
              </a:rPr>
              <a:t>Promotion runs January 1, 2022 –  January 31, 2022. Enrollments received after this date do not qualify.</a:t>
            </a:r>
          </a:p>
          <a:p>
            <a:pPr marL="342900" indent="-342900" algn="l">
              <a:lnSpc>
                <a:spcPct val="100000"/>
              </a:lnSpc>
              <a:buClr>
                <a:srgbClr val="F7E799"/>
              </a:buClr>
              <a:buSzPct val="150000"/>
              <a:buFont typeface="Arial" panose="020B0604020202020204" pitchFamily="34" charset="0"/>
              <a:buChar char="•"/>
            </a:pPr>
            <a:r>
              <a:rPr lang="en-US" sz="2000" dirty="0">
                <a:solidFill>
                  <a:schemeClr val="bg1"/>
                </a:solidFill>
                <a:latin typeface="Helvetica" panose="020B0604020202020204" pitchFamily="34" charset="0"/>
                <a:cs typeface="Helvetica" panose="020B0604020202020204" pitchFamily="34" charset="0"/>
              </a:rPr>
              <a:t>Customers who enroll from January 1, 2022 –  January 31, 2022 must be in an active* status with XOOM Energy to qualify.</a:t>
            </a:r>
          </a:p>
          <a:p>
            <a:pPr marL="342900" indent="-342900" algn="l">
              <a:lnSpc>
                <a:spcPct val="100000"/>
              </a:lnSpc>
              <a:buClr>
                <a:srgbClr val="F7E799"/>
              </a:buClr>
              <a:buSzPct val="150000"/>
              <a:buFont typeface="Arial" panose="020B0604020202020204" pitchFamily="34" charset="0"/>
              <a:buChar char="•"/>
            </a:pPr>
            <a:r>
              <a:rPr lang="en-US" sz="2000" dirty="0">
                <a:solidFill>
                  <a:schemeClr val="bg1"/>
                </a:solidFill>
                <a:latin typeface="Helvetica" panose="020B0604020202020204" pitchFamily="34" charset="0"/>
                <a:cs typeface="Helvetica" panose="020B0604020202020204" pitchFamily="34" charset="0"/>
              </a:rPr>
              <a:t>Residential, small business (online enrollments) and multi-location customers qualify for this promotion.</a:t>
            </a:r>
          </a:p>
          <a:p>
            <a:pPr marL="342900" indent="-342900" algn="l">
              <a:lnSpc>
                <a:spcPct val="100000"/>
              </a:lnSpc>
              <a:buClr>
                <a:srgbClr val="F7E799"/>
              </a:buClr>
              <a:buSzPct val="150000"/>
              <a:buFont typeface="Arial" panose="020B0604020202020204" pitchFamily="34" charset="0"/>
              <a:buChar char="•"/>
            </a:pPr>
            <a:r>
              <a:rPr lang="en-US" sz="2000" dirty="0">
                <a:solidFill>
                  <a:schemeClr val="bg1"/>
                </a:solidFill>
                <a:latin typeface="Helvetica" panose="020B0604020202020204" pitchFamily="34" charset="0"/>
                <a:cs typeface="Helvetica" panose="020B0604020202020204" pitchFamily="34" charset="0"/>
              </a:rPr>
              <a:t>Big Business and Medium Business accounts are not eligible.</a:t>
            </a:r>
          </a:p>
          <a:p>
            <a:pPr marL="342900" indent="-342900" algn="l">
              <a:lnSpc>
                <a:spcPct val="100000"/>
              </a:lnSpc>
              <a:buClr>
                <a:srgbClr val="F7E799"/>
              </a:buClr>
              <a:buSzPct val="150000"/>
              <a:buFont typeface="Arial" panose="020B0604020202020204" pitchFamily="34" charset="0"/>
              <a:buChar char="•"/>
            </a:pPr>
            <a:r>
              <a:rPr lang="en-US" sz="2000" dirty="0">
                <a:solidFill>
                  <a:schemeClr val="bg1"/>
                </a:solidFill>
                <a:latin typeface="Helvetica" panose="020B0604020202020204" pitchFamily="34" charset="0"/>
                <a:cs typeface="Helvetica" panose="020B0604020202020204" pitchFamily="34" charset="0"/>
              </a:rPr>
              <a:t>New customers only.  Customers who have been active with XOOM Energy in the past 6 months do not qualify.</a:t>
            </a:r>
          </a:p>
          <a:p>
            <a:pPr marL="342900" indent="-342900" algn="l">
              <a:lnSpc>
                <a:spcPct val="100000"/>
              </a:lnSpc>
              <a:buClr>
                <a:srgbClr val="F7E799"/>
              </a:buClr>
              <a:buSzPct val="150000"/>
              <a:buFont typeface="Arial" panose="020B0604020202020204" pitchFamily="34" charset="0"/>
              <a:buChar char="•"/>
            </a:pPr>
            <a:r>
              <a:rPr lang="en-US" sz="2000" dirty="0">
                <a:solidFill>
                  <a:schemeClr val="bg1"/>
                </a:solidFill>
                <a:latin typeface="Helvetica" panose="020B0604020202020204" pitchFamily="34" charset="0"/>
                <a:cs typeface="Helvetica" panose="020B0604020202020204" pitchFamily="34" charset="0"/>
              </a:rPr>
              <a:t>Current Stream Energy customers who switch to XOOM Energy do not qualify.</a:t>
            </a:r>
          </a:p>
          <a:p>
            <a:pPr marL="342900" indent="-342900" algn="l">
              <a:lnSpc>
                <a:spcPct val="100000"/>
              </a:lnSpc>
              <a:buClr>
                <a:srgbClr val="F7E799"/>
              </a:buClr>
              <a:buSzPct val="150000"/>
              <a:buFont typeface="Arial" panose="020B0604020202020204" pitchFamily="34" charset="0"/>
              <a:buChar char="•"/>
            </a:pPr>
            <a:r>
              <a:rPr lang="en-US" sz="2000" dirty="0">
                <a:solidFill>
                  <a:schemeClr val="bg1"/>
                </a:solidFill>
                <a:latin typeface="Helvetica" panose="020B0604020202020204" pitchFamily="34" charset="0"/>
                <a:cs typeface="Helvetica" panose="020B0604020202020204" pitchFamily="34" charset="0"/>
              </a:rPr>
              <a:t>For US IBOs: Eligible customer accounts must be accepted by the utility and not in any hold status. This typically takes 2-3 business days.</a:t>
            </a:r>
          </a:p>
          <a:p>
            <a:pPr marL="342900" indent="-342900" algn="l">
              <a:lnSpc>
                <a:spcPct val="100000"/>
              </a:lnSpc>
              <a:buClr>
                <a:srgbClr val="F7E799"/>
              </a:buClr>
              <a:buSzPct val="150000"/>
              <a:buFont typeface="Arial" panose="020B0604020202020204" pitchFamily="34" charset="0"/>
              <a:buChar char="•"/>
            </a:pPr>
            <a:r>
              <a:rPr lang="en-US" sz="2000" dirty="0">
                <a:solidFill>
                  <a:schemeClr val="bg1"/>
                </a:solidFill>
                <a:latin typeface="Helvetica" panose="020B0604020202020204" pitchFamily="34" charset="0"/>
                <a:cs typeface="Helvetica" panose="020B0604020202020204" pitchFamily="34" charset="0"/>
              </a:rPr>
              <a:t>For CA IBOs: Eligible customer accounts must be accepted by the utility and not in any hold status. This typically takes 2-3 business days in Alberta. Customers in Ontario must complete their third-party verification (TPV) process after their 10-day cooling-off period before it is submitted to the utility for approval.</a:t>
            </a:r>
          </a:p>
          <a:p>
            <a:pPr marL="342900" indent="-342900" algn="l">
              <a:lnSpc>
                <a:spcPct val="100000"/>
              </a:lnSpc>
              <a:buClr>
                <a:srgbClr val="F7E799"/>
              </a:buClr>
              <a:buSzPct val="150000"/>
              <a:buFont typeface="Arial" panose="020B0604020202020204" pitchFamily="34" charset="0"/>
              <a:buChar char="•"/>
            </a:pPr>
            <a:r>
              <a:rPr lang="en-US" sz="2000" dirty="0">
                <a:solidFill>
                  <a:schemeClr val="bg1"/>
                </a:solidFill>
                <a:latin typeface="Helvetica" panose="020B0604020202020204" pitchFamily="34" charset="0"/>
                <a:cs typeface="Helvetica" panose="020B0604020202020204" pitchFamily="34" charset="0"/>
              </a:rPr>
              <a:t>Bonuses will be calculated starting on January 10, 2022 and weekly thereafter and will be paid by ACN starting on January 13, 2022. Calculations will then run weekly and paid by ACN weekly.</a:t>
            </a:r>
          </a:p>
          <a:p>
            <a:pPr marL="342900" indent="-342900" algn="l">
              <a:lnSpc>
                <a:spcPct val="100000"/>
              </a:lnSpc>
              <a:buClr>
                <a:srgbClr val="F7E799"/>
              </a:buClr>
              <a:buSzPct val="150000"/>
              <a:buFont typeface="Arial" panose="020B0604020202020204" pitchFamily="34" charset="0"/>
              <a:buChar char="•"/>
            </a:pPr>
            <a:r>
              <a:rPr lang="en-US" sz="2000" dirty="0">
                <a:solidFill>
                  <a:schemeClr val="bg1"/>
                </a:solidFill>
                <a:latin typeface="Helvetica" panose="020B0604020202020204" pitchFamily="34" charset="0"/>
                <a:cs typeface="Helvetica" panose="020B0604020202020204" pitchFamily="34" charset="0"/>
              </a:rPr>
              <a:t>Enrollments entered during the promotional period must be in an active* status with XOOM Energy no later than March 7, 2022 to qualify. Any enrollments entered during the promotional period that become Active after March 7, 2022 will not qualify.</a:t>
            </a:r>
          </a:p>
        </p:txBody>
      </p:sp>
      <p:cxnSp>
        <p:nvCxnSpPr>
          <p:cNvPr id="36" name="Straight Connector 35">
            <a:extLst>
              <a:ext uri="{FF2B5EF4-FFF2-40B4-BE49-F238E27FC236}">
                <a16:creationId xmlns:a16="http://schemas.microsoft.com/office/drawing/2014/main" id="{CB420176-BC6D-4187-A4F2-6D2F07374943}"/>
              </a:ext>
            </a:extLst>
          </p:cNvPr>
          <p:cNvCxnSpPr>
            <a:cxnSpLocks/>
          </p:cNvCxnSpPr>
          <p:nvPr/>
        </p:nvCxnSpPr>
        <p:spPr>
          <a:xfrm>
            <a:off x="1168404" y="19878"/>
            <a:ext cx="10162205" cy="0"/>
          </a:xfrm>
          <a:prstGeom prst="line">
            <a:avLst/>
          </a:prstGeom>
          <a:noFill/>
          <a:ln w="76200" cap="flat">
            <a:solidFill>
              <a:srgbClr val="F7E799"/>
            </a:solidFill>
            <a:prstDash val="solid"/>
            <a:miter lim="400000"/>
          </a:ln>
          <a:effectLst/>
          <a:sp3d/>
        </p:spPr>
        <p:style>
          <a:lnRef idx="0">
            <a:scrgbClr r="0" g="0" b="0"/>
          </a:lnRef>
          <a:fillRef idx="0">
            <a:scrgbClr r="0" g="0" b="0"/>
          </a:fillRef>
          <a:effectRef idx="0">
            <a:scrgbClr r="0" g="0" b="0"/>
          </a:effectRef>
          <a:fontRef idx="none"/>
        </p:style>
      </p:cxnSp>
      <p:grpSp>
        <p:nvGrpSpPr>
          <p:cNvPr id="21" name="Group 20">
            <a:extLst>
              <a:ext uri="{FF2B5EF4-FFF2-40B4-BE49-F238E27FC236}">
                <a16:creationId xmlns:a16="http://schemas.microsoft.com/office/drawing/2014/main" id="{3C470566-1B9B-45E3-8834-DF4D8EA7328A}"/>
              </a:ext>
            </a:extLst>
          </p:cNvPr>
          <p:cNvGrpSpPr/>
          <p:nvPr/>
        </p:nvGrpSpPr>
        <p:grpSpPr>
          <a:xfrm>
            <a:off x="18895226" y="8811274"/>
            <a:ext cx="5141264" cy="1316713"/>
            <a:chOff x="17589067" y="8789877"/>
            <a:chExt cx="5141264" cy="1316713"/>
          </a:xfrm>
        </p:grpSpPr>
        <p:sp>
          <p:nvSpPr>
            <p:cNvPr id="26" name="TextBox 25">
              <a:extLst>
                <a:ext uri="{FF2B5EF4-FFF2-40B4-BE49-F238E27FC236}">
                  <a16:creationId xmlns:a16="http://schemas.microsoft.com/office/drawing/2014/main" id="{79919F6A-2D5C-4A2D-98C6-7132370DA3C6}"/>
                </a:ext>
              </a:extLst>
            </p:cNvPr>
            <p:cNvSpPr txBox="1"/>
            <p:nvPr/>
          </p:nvSpPr>
          <p:spPr>
            <a:xfrm>
              <a:off x="17794678" y="8906261"/>
              <a:ext cx="4935653"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lnSpc>
                  <a:spcPct val="100000"/>
                </a:lnSpc>
              </a:pPr>
              <a:r>
                <a:rPr lang="en-US" sz="2400" b="1" u="sng" dirty="0">
                  <a:solidFill>
                    <a:schemeClr val="bg1"/>
                  </a:solidFill>
                  <a:latin typeface="Helvetica" panose="020B0604020202020204" pitchFamily="34" charset="0"/>
                  <a:ea typeface="Calibri" panose="020F0502020204030204" pitchFamily="34" charset="0"/>
                  <a:cs typeface="Helvetica" panose="020B0604020202020204" pitchFamily="34" charset="0"/>
                </a:rPr>
                <a:t>Double Points Promotion </a:t>
              </a:r>
              <a:br>
                <a:rPr lang="en-US" sz="2400" b="1" u="sng" dirty="0">
                  <a:solidFill>
                    <a:schemeClr val="bg1"/>
                  </a:solidFill>
                  <a:latin typeface="Helvetica" panose="020B0604020202020204" pitchFamily="34" charset="0"/>
                  <a:ea typeface="Calibri" panose="020F0502020204030204" pitchFamily="34" charset="0"/>
                  <a:cs typeface="Helvetica" panose="020B0604020202020204" pitchFamily="34" charset="0"/>
                </a:rPr>
              </a:br>
              <a:r>
                <a:rPr lang="en-US" sz="2400" dirty="0">
                  <a:solidFill>
                    <a:schemeClr val="bg1"/>
                  </a:solidFill>
                  <a:latin typeface="Helvetica" panose="020B0604020202020204" pitchFamily="34" charset="0"/>
                  <a:cs typeface="Helvetica" panose="020B0604020202020204" pitchFamily="34" charset="0"/>
                </a:rPr>
                <a:t>Refer to ACN’s Compensation Plan for complete details. </a:t>
              </a:r>
              <a:endParaRPr lang="en-US" sz="2400" dirty="0">
                <a:solidFill>
                  <a:schemeClr val="bg1"/>
                </a:solidFill>
                <a:latin typeface="Helvetica" panose="020B0604020202020204" pitchFamily="34" charset="0"/>
                <a:ea typeface="Calibri" panose="020F0502020204030204" pitchFamily="34" charset="0"/>
                <a:cs typeface="Helvetica" panose="020B0604020202020204" pitchFamily="34" charset="0"/>
              </a:endParaRPr>
            </a:p>
          </p:txBody>
        </p:sp>
        <p:sp>
          <p:nvSpPr>
            <p:cNvPr id="29" name="Rectangle 28">
              <a:extLst>
                <a:ext uri="{FF2B5EF4-FFF2-40B4-BE49-F238E27FC236}">
                  <a16:creationId xmlns:a16="http://schemas.microsoft.com/office/drawing/2014/main" id="{8E63C29E-4F07-4FF3-9251-823CB3DE0237}"/>
                </a:ext>
              </a:extLst>
            </p:cNvPr>
            <p:cNvSpPr/>
            <p:nvPr/>
          </p:nvSpPr>
          <p:spPr>
            <a:xfrm>
              <a:off x="17589067" y="8789877"/>
              <a:ext cx="229483" cy="509563"/>
            </a:xfrm>
            <a:prstGeom prst="rect">
              <a:avLst/>
            </a:prstGeom>
          </p:spPr>
          <p:txBody>
            <a:bodyPr wrap="square">
              <a:spAutoFit/>
            </a:bodyPr>
            <a:lstStyle/>
            <a:p>
              <a:r>
                <a:rPr lang="en-US" sz="2000" b="1" dirty="0">
                  <a:solidFill>
                    <a:schemeClr val="bg1"/>
                  </a:solidFill>
                  <a:latin typeface="Helvetica" panose="020B0604020202020204" pitchFamily="34" charset="0"/>
                  <a:ea typeface="Calibri" panose="020F0502020204030204" pitchFamily="34" charset="0"/>
                  <a:cs typeface="Helvetica" panose="020B0604020202020204" pitchFamily="34" charset="0"/>
                </a:rPr>
                <a:t>1</a:t>
              </a:r>
              <a:endParaRPr lang="en-US" dirty="0">
                <a:solidFill>
                  <a:schemeClr val="bg1"/>
                </a:solidFill>
              </a:endParaRPr>
            </a:p>
          </p:txBody>
        </p:sp>
      </p:grpSp>
      <p:sp>
        <p:nvSpPr>
          <p:cNvPr id="6" name="Rectangle 5">
            <a:extLst>
              <a:ext uri="{FF2B5EF4-FFF2-40B4-BE49-F238E27FC236}">
                <a16:creationId xmlns:a16="http://schemas.microsoft.com/office/drawing/2014/main" id="{05E41788-56BB-443D-A8CF-428C07CA8692}"/>
              </a:ext>
            </a:extLst>
          </p:cNvPr>
          <p:cNvSpPr/>
          <p:nvPr/>
        </p:nvSpPr>
        <p:spPr>
          <a:xfrm>
            <a:off x="420615" y="8658764"/>
            <a:ext cx="3786614" cy="518219"/>
          </a:xfrm>
          <a:prstGeom prst="rect">
            <a:avLst/>
          </a:prstGeom>
        </p:spPr>
        <p:txBody>
          <a:bodyPr wrap="none">
            <a:spAutoFit/>
          </a:bodyPr>
          <a:lstStyle/>
          <a:p>
            <a:pPr algn="l"/>
            <a:r>
              <a:rPr lang="en-US" sz="2000" b="1" dirty="0">
                <a:solidFill>
                  <a:srgbClr val="01030F"/>
                </a:solidFill>
                <a:latin typeface="Helvetica" panose="020B0604020202020204" pitchFamily="34" charset="0"/>
                <a:cs typeface="Helvetica" panose="020B0604020202020204" pitchFamily="34" charset="0"/>
              </a:rPr>
              <a:t>*</a:t>
            </a:r>
            <a:r>
              <a:rPr lang="en-US" sz="2400" b="1" u="sng" dirty="0">
                <a:solidFill>
                  <a:schemeClr val="bg1"/>
                </a:solidFill>
                <a:latin typeface="Helvetica" panose="020B0604020202020204" pitchFamily="34" charset="0"/>
                <a:cs typeface="Helvetica" panose="020B0604020202020204" pitchFamily="34" charset="0"/>
              </a:rPr>
              <a:t>Bonus Promotion Rules</a:t>
            </a:r>
          </a:p>
        </p:txBody>
      </p:sp>
      <p:pic>
        <p:nvPicPr>
          <p:cNvPr id="17" name="Picture 16">
            <a:extLst>
              <a:ext uri="{FF2B5EF4-FFF2-40B4-BE49-F238E27FC236}">
                <a16:creationId xmlns:a16="http://schemas.microsoft.com/office/drawing/2014/main" id="{68587999-117B-451B-93F0-BA1A664FC465}"/>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2881458" y="608106"/>
            <a:ext cx="4236065" cy="1203042"/>
          </a:xfrm>
          <a:prstGeom prst="rect">
            <a:avLst/>
          </a:prstGeom>
        </p:spPr>
      </p:pic>
      <p:pic>
        <p:nvPicPr>
          <p:cNvPr id="45" name="Picture 44" descr="A black and white logo&#10;&#10;Description automatically generated with medium confidence">
            <a:extLst>
              <a:ext uri="{FF2B5EF4-FFF2-40B4-BE49-F238E27FC236}">
                <a16:creationId xmlns:a16="http://schemas.microsoft.com/office/drawing/2014/main" id="{E61C08CC-DD0B-407E-BD22-4A12AA3C6D92}"/>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21490227" y="12681458"/>
            <a:ext cx="2167264" cy="816242"/>
          </a:xfrm>
          <a:prstGeom prst="rect">
            <a:avLst/>
          </a:prstGeom>
        </p:spPr>
      </p:pic>
      <p:sp>
        <p:nvSpPr>
          <p:cNvPr id="38" name="Rectangle 37">
            <a:extLst>
              <a:ext uri="{FF2B5EF4-FFF2-40B4-BE49-F238E27FC236}">
                <a16:creationId xmlns:a16="http://schemas.microsoft.com/office/drawing/2014/main" id="{27022D0C-3C2D-404C-A9E7-CA5DE232DA61}"/>
              </a:ext>
            </a:extLst>
          </p:cNvPr>
          <p:cNvSpPr/>
          <p:nvPr/>
        </p:nvSpPr>
        <p:spPr>
          <a:xfrm>
            <a:off x="23518857" y="6227659"/>
            <a:ext cx="229483" cy="509563"/>
          </a:xfrm>
          <a:prstGeom prst="rect">
            <a:avLst/>
          </a:prstGeom>
        </p:spPr>
        <p:txBody>
          <a:bodyPr wrap="square">
            <a:spAutoFit/>
          </a:bodyPr>
          <a:lstStyle/>
          <a:p>
            <a:r>
              <a:rPr lang="en-US" sz="2000" b="1" dirty="0">
                <a:solidFill>
                  <a:srgbClr val="F7E799"/>
                </a:solidFill>
                <a:latin typeface="Helvetica" panose="020B0604020202020204" pitchFamily="34" charset="0"/>
                <a:ea typeface="Calibri" panose="020F0502020204030204" pitchFamily="34" charset="0"/>
                <a:cs typeface="Helvetica" panose="020B0604020202020204" pitchFamily="34" charset="0"/>
              </a:rPr>
              <a:t>1</a:t>
            </a:r>
            <a:endParaRPr lang="en-US" dirty="0">
              <a:solidFill>
                <a:srgbClr val="F7E799"/>
              </a:solidFill>
            </a:endParaRPr>
          </a:p>
        </p:txBody>
      </p:sp>
      <p:sp>
        <p:nvSpPr>
          <p:cNvPr id="4" name="Arrow: Curved Right 3">
            <a:extLst>
              <a:ext uri="{FF2B5EF4-FFF2-40B4-BE49-F238E27FC236}">
                <a16:creationId xmlns:a16="http://schemas.microsoft.com/office/drawing/2014/main" id="{3D789869-AE0F-429F-96BF-750284A3BE2F}"/>
              </a:ext>
            </a:extLst>
          </p:cNvPr>
          <p:cNvSpPr/>
          <p:nvPr/>
        </p:nvSpPr>
        <p:spPr>
          <a:xfrm rot="156682">
            <a:off x="8360129" y="4080034"/>
            <a:ext cx="1271539" cy="1653000"/>
          </a:xfrm>
          <a:prstGeom prst="curvedRightArrow">
            <a:avLst/>
          </a:prstGeom>
          <a:solidFill>
            <a:srgbClr val="F7E799"/>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4" name="TextBox 13">
            <a:extLst>
              <a:ext uri="{FF2B5EF4-FFF2-40B4-BE49-F238E27FC236}">
                <a16:creationId xmlns:a16="http://schemas.microsoft.com/office/drawing/2014/main" id="{18E40731-C356-4C0B-B981-189025BADDA8}"/>
              </a:ext>
            </a:extLst>
          </p:cNvPr>
          <p:cNvSpPr txBox="1"/>
          <p:nvPr/>
        </p:nvSpPr>
        <p:spPr>
          <a:xfrm>
            <a:off x="9795332" y="4767019"/>
            <a:ext cx="7519686" cy="109324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71437" tIns="71437" rIns="71437" bIns="71437" numCol="1" spcCol="38100" rtlCol="0" anchor="ctr">
            <a:spAutoFit/>
          </a:bodyPr>
          <a:lstStyle/>
          <a:p>
            <a:pPr algn="l"/>
            <a:r>
              <a:rPr lang="en-US" sz="4400" dirty="0">
                <a:solidFill>
                  <a:srgbClr val="F7E799"/>
                </a:solidFill>
                <a:latin typeface="Helvetica" panose="020B0604020202020204" pitchFamily="34" charset="0"/>
                <a:cs typeface="Helvetica" panose="020B0604020202020204" pitchFamily="34" charset="0"/>
              </a:rPr>
              <a:t>on </a:t>
            </a:r>
            <a:r>
              <a:rPr lang="en-US" sz="4400" b="1" dirty="0">
                <a:solidFill>
                  <a:schemeClr val="bg1"/>
                </a:solidFill>
                <a:latin typeface="Helvetica" panose="020B0604020202020204" pitchFamily="34" charset="0"/>
                <a:cs typeface="Helvetica" panose="020B0604020202020204" pitchFamily="34" charset="0"/>
              </a:rPr>
              <a:t>Every 4 Customers</a:t>
            </a:r>
            <a:r>
              <a:rPr lang="en-US" sz="4400" dirty="0">
                <a:solidFill>
                  <a:schemeClr val="bg1"/>
                </a:solidFill>
                <a:latin typeface="Helvetica" panose="020B0604020202020204" pitchFamily="34" charset="0"/>
                <a:cs typeface="Helvetica" panose="020B0604020202020204" pitchFamily="34" charset="0"/>
              </a:rPr>
              <a:t> </a:t>
            </a:r>
            <a:br>
              <a:rPr lang="en-US" sz="4400" dirty="0">
                <a:solidFill>
                  <a:srgbClr val="F7E799"/>
                </a:solidFill>
                <a:latin typeface="Helvetica" panose="020B0604020202020204" pitchFamily="34" charset="0"/>
                <a:cs typeface="Helvetica" panose="020B0604020202020204" pitchFamily="34" charset="0"/>
              </a:rPr>
            </a:br>
            <a:r>
              <a:rPr lang="en-US" sz="4400" dirty="0">
                <a:solidFill>
                  <a:srgbClr val="F7E799"/>
                </a:solidFill>
                <a:latin typeface="Helvetica" panose="020B0604020202020204" pitchFamily="34" charset="0"/>
                <a:cs typeface="Helvetica" panose="020B0604020202020204" pitchFamily="34" charset="0"/>
              </a:rPr>
              <a:t>You Refer to XOOM Energy!*</a:t>
            </a:r>
            <a:endParaRPr lang="en-US" sz="4400" b="1" dirty="0">
              <a:solidFill>
                <a:srgbClr val="F7E799"/>
              </a:solidFill>
              <a:latin typeface="Helvetica" panose="020B0604020202020204" pitchFamily="34" charset="0"/>
              <a:cs typeface="Helvetica" panose="020B0604020202020204" pitchFamily="34" charset="0"/>
            </a:endParaRPr>
          </a:p>
        </p:txBody>
      </p:sp>
      <p:cxnSp>
        <p:nvCxnSpPr>
          <p:cNvPr id="27" name="Straight Connector 26">
            <a:extLst>
              <a:ext uri="{FF2B5EF4-FFF2-40B4-BE49-F238E27FC236}">
                <a16:creationId xmlns:a16="http://schemas.microsoft.com/office/drawing/2014/main" id="{F4510D4C-85D0-41A9-A06C-14AE95FA5370}"/>
              </a:ext>
            </a:extLst>
          </p:cNvPr>
          <p:cNvCxnSpPr/>
          <p:nvPr/>
        </p:nvCxnSpPr>
        <p:spPr>
          <a:xfrm>
            <a:off x="182534" y="8559671"/>
            <a:ext cx="23565806" cy="0"/>
          </a:xfrm>
          <a:prstGeom prst="line">
            <a:avLst/>
          </a:prstGeom>
          <a:noFill/>
          <a:ln w="6350" cap="flat">
            <a:solidFill>
              <a:srgbClr val="F7E799"/>
            </a:solidFill>
            <a:prstDash val="solid"/>
            <a:miter lim="400000"/>
          </a:ln>
          <a:effectLst/>
          <a:sp3d/>
        </p:spPr>
        <p:style>
          <a:lnRef idx="0">
            <a:scrgbClr r="0" g="0" b="0"/>
          </a:lnRef>
          <a:fillRef idx="0">
            <a:scrgbClr r="0" g="0" b="0"/>
          </a:fillRef>
          <a:effectRef idx="0">
            <a:scrgbClr r="0" g="0" b="0"/>
          </a:effectRef>
          <a:fontRef idx="none"/>
        </p:style>
      </p:cxnSp>
      <p:sp>
        <p:nvSpPr>
          <p:cNvPr id="2" name="TextBox 1">
            <a:extLst>
              <a:ext uri="{FF2B5EF4-FFF2-40B4-BE49-F238E27FC236}">
                <a16:creationId xmlns:a16="http://schemas.microsoft.com/office/drawing/2014/main" id="{D6668291-7CFD-4E63-9E48-294928FCB98F}"/>
              </a:ext>
            </a:extLst>
          </p:cNvPr>
          <p:cNvSpPr txBox="1"/>
          <p:nvPr/>
        </p:nvSpPr>
        <p:spPr>
          <a:xfrm>
            <a:off x="19087632" y="10371675"/>
            <a:ext cx="5293318" cy="16318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algn="l">
              <a:lnSpc>
                <a:spcPts val="2900"/>
              </a:lnSpc>
            </a:pPr>
            <a:r>
              <a:rPr lang="en-US" sz="2400" dirty="0">
                <a:solidFill>
                  <a:srgbClr val="F7E799"/>
                </a:solidFill>
                <a:latin typeface="Helvetica" panose="020B0604020202020204" pitchFamily="34" charset="0"/>
                <a:cs typeface="Helvetica" panose="020B0604020202020204" pitchFamily="34" charset="0"/>
              </a:rPr>
              <a:t>*Active - Eligible customer accounts must be accepted by the utility and not in any hold status. This typically takes 2-3 business days</a:t>
            </a:r>
            <a:r>
              <a:rPr lang="en-US" dirty="0">
                <a:solidFill>
                  <a:srgbClr val="F7E799"/>
                </a:solidFill>
              </a:rPr>
              <a:t>.</a:t>
            </a:r>
          </a:p>
        </p:txBody>
      </p:sp>
    </p:spTree>
    <p:extLst>
      <p:ext uri="{BB962C8B-B14F-4D97-AF65-F5344CB8AC3E}">
        <p14:creationId xmlns:p14="http://schemas.microsoft.com/office/powerpoint/2010/main" val="14587466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C8EE6333-2779-413F-A693-4DE1840BDC0D}"/>
              </a:ext>
            </a:extLst>
          </p:cNvPr>
          <p:cNvPicPr>
            <a:picLocks noChangeAspect="1"/>
          </p:cNvPicPr>
          <p:nvPr/>
        </p:nvPicPr>
        <p:blipFill rotWithShape="1">
          <a:blip r:embed="rId2">
            <a:extLst>
              <a:ext uri="{28A0092B-C50C-407E-A947-70E740481C1C}">
                <a14:useLocalDpi xmlns:a14="http://schemas.microsoft.com/office/drawing/2010/main" val="0"/>
              </a:ext>
            </a:extLst>
          </a:blip>
          <a:srcRect l="10426"/>
          <a:stretch/>
        </p:blipFill>
        <p:spPr>
          <a:xfrm>
            <a:off x="35858" y="19878"/>
            <a:ext cx="15645847" cy="11195180"/>
          </a:xfrm>
          <a:prstGeom prst="rect">
            <a:avLst/>
          </a:prstGeom>
        </p:spPr>
      </p:pic>
      <p:sp>
        <p:nvSpPr>
          <p:cNvPr id="24" name="Rectangle 23">
            <a:extLst>
              <a:ext uri="{FF2B5EF4-FFF2-40B4-BE49-F238E27FC236}">
                <a16:creationId xmlns:a16="http://schemas.microsoft.com/office/drawing/2014/main" id="{8677EAF2-71D6-4764-B992-4BEABB166320}"/>
              </a:ext>
            </a:extLst>
          </p:cNvPr>
          <p:cNvSpPr/>
          <p:nvPr/>
        </p:nvSpPr>
        <p:spPr>
          <a:xfrm>
            <a:off x="-32808" y="3560864"/>
            <a:ext cx="24380950" cy="6583680"/>
          </a:xfrm>
          <a:prstGeom prst="rect">
            <a:avLst/>
          </a:prstGeom>
          <a:gradFill>
            <a:gsLst>
              <a:gs pos="0">
                <a:srgbClr val="01030F"/>
              </a:gs>
              <a:gs pos="100000">
                <a:srgbClr val="000000">
                  <a:alpha val="38000"/>
                </a:srgbClr>
              </a:gs>
            </a:gsLst>
            <a:lin ang="10800000" scaled="0"/>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no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dirty="0">
              <a:ln>
                <a:noFill/>
              </a:ln>
              <a:solidFill>
                <a:srgbClr val="FFFFFF"/>
              </a:solidFill>
              <a:effectLst/>
              <a:uFillTx/>
              <a:latin typeface="Helvetica Neue Medium"/>
              <a:ea typeface="Helvetica Neue Medium"/>
              <a:cs typeface="Helvetica Neue Medium"/>
              <a:sym typeface="Helvetica Neue Medium"/>
            </a:endParaRPr>
          </a:p>
        </p:txBody>
      </p:sp>
      <p:sp>
        <p:nvSpPr>
          <p:cNvPr id="23" name="The purpose of launching a new IBO is to move people into ACTION -">
            <a:extLst>
              <a:ext uri="{FF2B5EF4-FFF2-40B4-BE49-F238E27FC236}">
                <a16:creationId xmlns:a16="http://schemas.microsoft.com/office/drawing/2014/main" id="{1C5877DC-ED7F-4161-AF98-4B51CB733D2E}"/>
              </a:ext>
            </a:extLst>
          </p:cNvPr>
          <p:cNvSpPr txBox="1"/>
          <p:nvPr/>
        </p:nvSpPr>
        <p:spPr>
          <a:xfrm>
            <a:off x="1079008" y="635311"/>
            <a:ext cx="7480128" cy="936154"/>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50800" tIns="50800" rIns="50800" bIns="50800">
            <a:spAutoFit/>
          </a:bodyPr>
          <a:lstStyle>
            <a:lvl1pPr algn="ctr">
              <a:defRPr sz="8000" b="1" i="0" cap="all" spc="0">
                <a:solidFill>
                  <a:srgbClr val="002856"/>
                </a:solidFill>
              </a:defRPr>
            </a:lvl1pPr>
          </a:lstStyle>
          <a:p>
            <a:pPr algn="l">
              <a:lnSpc>
                <a:spcPts val="6500"/>
              </a:lnSpc>
            </a:pPr>
            <a:r>
              <a:rPr lang="en-US" sz="6600" dirty="0">
                <a:solidFill>
                  <a:srgbClr val="F7E799"/>
                </a:solidFill>
                <a:latin typeface="Helvetica" panose="020B0604020202020204" pitchFamily="34" charset="0"/>
                <a:cs typeface="Helvetica" panose="020B0604020202020204" pitchFamily="34" charset="0"/>
              </a:rPr>
              <a:t>IBO Promotion</a:t>
            </a:r>
          </a:p>
        </p:txBody>
      </p:sp>
      <p:grpSp>
        <p:nvGrpSpPr>
          <p:cNvPr id="38" name="Group 37">
            <a:extLst>
              <a:ext uri="{FF2B5EF4-FFF2-40B4-BE49-F238E27FC236}">
                <a16:creationId xmlns:a16="http://schemas.microsoft.com/office/drawing/2014/main" id="{E433C34C-C484-491A-BCB1-C3A0F2B2447F}"/>
              </a:ext>
            </a:extLst>
          </p:cNvPr>
          <p:cNvGrpSpPr/>
          <p:nvPr/>
        </p:nvGrpSpPr>
        <p:grpSpPr>
          <a:xfrm>
            <a:off x="20380250" y="274583"/>
            <a:ext cx="3456947" cy="1387128"/>
            <a:chOff x="20488348" y="460604"/>
            <a:chExt cx="3456947" cy="1387128"/>
          </a:xfrm>
        </p:grpSpPr>
        <p:sp>
          <p:nvSpPr>
            <p:cNvPr id="39" name="TextBox 38">
              <a:extLst>
                <a:ext uri="{FF2B5EF4-FFF2-40B4-BE49-F238E27FC236}">
                  <a16:creationId xmlns:a16="http://schemas.microsoft.com/office/drawing/2014/main" id="{3B36E0D0-5ED3-499F-B3A3-408C73A2FE28}"/>
                </a:ext>
              </a:extLst>
            </p:cNvPr>
            <p:cNvSpPr txBox="1"/>
            <p:nvPr/>
          </p:nvSpPr>
          <p:spPr>
            <a:xfrm>
              <a:off x="20488348" y="460604"/>
              <a:ext cx="3456947" cy="461665"/>
            </a:xfrm>
            <a:prstGeom prst="rect">
              <a:avLst/>
            </a:prstGeom>
            <a:noFill/>
          </p:spPr>
          <p:txBody>
            <a:bodyPr wrap="square" rtlCol="0">
              <a:spAutoFit/>
            </a:bodyPr>
            <a:lstStyle/>
            <a:p>
              <a:pPr>
                <a:lnSpc>
                  <a:spcPct val="100000"/>
                </a:lnSpc>
              </a:pPr>
              <a:r>
                <a:rPr lang="en-US" sz="2400" dirty="0">
                  <a:solidFill>
                    <a:schemeClr val="bg1"/>
                  </a:solidFill>
                  <a:latin typeface="Helvetica" pitchFamily="2" charset="0"/>
                </a:rPr>
                <a:t>United States &amp; Canada</a:t>
              </a:r>
            </a:p>
          </p:txBody>
        </p:sp>
        <p:pic>
          <p:nvPicPr>
            <p:cNvPr id="40" name="Graphic 39">
              <a:extLst>
                <a:ext uri="{FF2B5EF4-FFF2-40B4-BE49-F238E27FC236}">
                  <a16:creationId xmlns:a16="http://schemas.microsoft.com/office/drawing/2014/main" id="{52E10FCA-7F2B-48D9-AB28-2225E77A375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2536037" y="1082403"/>
              <a:ext cx="1320401" cy="765328"/>
            </a:xfrm>
            <a:prstGeom prst="rect">
              <a:avLst/>
            </a:prstGeom>
          </p:spPr>
        </p:pic>
        <p:pic>
          <p:nvPicPr>
            <p:cNvPr id="41" name="Graphic 40">
              <a:extLst>
                <a:ext uri="{FF2B5EF4-FFF2-40B4-BE49-F238E27FC236}">
                  <a16:creationId xmlns:a16="http://schemas.microsoft.com/office/drawing/2014/main" id="{50109BEE-91BE-4284-A826-2FD705BA70C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0695395" y="1082403"/>
              <a:ext cx="1147994" cy="765329"/>
            </a:xfrm>
            <a:prstGeom prst="rect">
              <a:avLst/>
            </a:prstGeom>
          </p:spPr>
        </p:pic>
      </p:grpSp>
      <p:cxnSp>
        <p:nvCxnSpPr>
          <p:cNvPr id="43" name="Straight Connector 42">
            <a:extLst>
              <a:ext uri="{FF2B5EF4-FFF2-40B4-BE49-F238E27FC236}">
                <a16:creationId xmlns:a16="http://schemas.microsoft.com/office/drawing/2014/main" id="{326BDAF7-3FED-443B-99B9-6C0F37296D44}"/>
              </a:ext>
            </a:extLst>
          </p:cNvPr>
          <p:cNvCxnSpPr>
            <a:cxnSpLocks/>
          </p:cNvCxnSpPr>
          <p:nvPr/>
        </p:nvCxnSpPr>
        <p:spPr>
          <a:xfrm>
            <a:off x="1168404" y="19878"/>
            <a:ext cx="6763022" cy="0"/>
          </a:xfrm>
          <a:prstGeom prst="line">
            <a:avLst/>
          </a:prstGeom>
          <a:noFill/>
          <a:ln w="76200" cap="flat">
            <a:solidFill>
              <a:srgbClr val="F7E799"/>
            </a:solidFill>
            <a:prstDash val="solid"/>
            <a:miter lim="400000"/>
          </a:ln>
          <a:effectLst/>
          <a:sp3d/>
        </p:spPr>
        <p:style>
          <a:lnRef idx="0">
            <a:scrgbClr r="0" g="0" b="0"/>
          </a:lnRef>
          <a:fillRef idx="0">
            <a:scrgbClr r="0" g="0" b="0"/>
          </a:fillRef>
          <a:effectRef idx="0">
            <a:scrgbClr r="0" g="0" b="0"/>
          </a:effectRef>
          <a:fontRef idx="none"/>
        </p:style>
      </p:cxnSp>
      <p:sp>
        <p:nvSpPr>
          <p:cNvPr id="44" name="TextBox 43">
            <a:extLst>
              <a:ext uri="{FF2B5EF4-FFF2-40B4-BE49-F238E27FC236}">
                <a16:creationId xmlns:a16="http://schemas.microsoft.com/office/drawing/2014/main" id="{69D810D8-143B-4B7A-B33A-46A15B706464}"/>
              </a:ext>
            </a:extLst>
          </p:cNvPr>
          <p:cNvSpPr txBox="1"/>
          <p:nvPr/>
        </p:nvSpPr>
        <p:spPr>
          <a:xfrm>
            <a:off x="546803" y="10704521"/>
            <a:ext cx="23441606"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lnSpc>
                <a:spcPct val="100000"/>
              </a:lnSpc>
            </a:pPr>
            <a:r>
              <a:rPr lang="en-US" sz="2000" dirty="0">
                <a:solidFill>
                  <a:srgbClr val="F7E799"/>
                </a:solidFill>
                <a:latin typeface="Helvetica" panose="020B0604020202020204" pitchFamily="34" charset="0"/>
                <a:cs typeface="Helvetica" panose="020B0604020202020204" pitchFamily="34" charset="0"/>
              </a:rPr>
              <a:t>*A merchant currently accepting electronic payments, and processing more than $3,000 monthly can qualify for the Meet or Beat Pricing Opportunity provided merchant’s standard pricing is not below standard fees currently charged by Visa® and Mastercard®. This offer does not apply to existing customers. Certain restrictions and exclusions apply. Merchant account is subject to credit approval. Offer subject to change without notice. Price comparison applies to processing rates and fees only, not to include monthly terminal and software fees. Merchants must provide their 2 most recent credit card processing statements and complete the Pricing Request form. Offer expires 60 days after receipt of application. Excludes high-risk merchants such as, but not limited to, travel, digital content or virtual goods, adult entertainment, online nutritional supplements, membership subscriptions, ticketing, national, and franchises. Qualifying recipients will receive prepaid gift card via mail within 45 days.</a:t>
            </a:r>
          </a:p>
          <a:p>
            <a:pPr algn="l">
              <a:lnSpc>
                <a:spcPct val="100000"/>
              </a:lnSpc>
            </a:pPr>
            <a:endParaRPr lang="en-US" sz="2000" dirty="0">
              <a:solidFill>
                <a:srgbClr val="A8FFFC"/>
              </a:solidFill>
              <a:latin typeface="Helvetica" panose="020B0604020202020204" pitchFamily="34" charset="0"/>
              <a:cs typeface="Helvetica" panose="020B0604020202020204" pitchFamily="34" charset="0"/>
            </a:endParaRPr>
          </a:p>
        </p:txBody>
      </p:sp>
      <p:sp>
        <p:nvSpPr>
          <p:cNvPr id="12" name="TextBox 11">
            <a:extLst>
              <a:ext uri="{FF2B5EF4-FFF2-40B4-BE49-F238E27FC236}">
                <a16:creationId xmlns:a16="http://schemas.microsoft.com/office/drawing/2014/main" id="{505FEF7E-FF08-4AE2-8780-1996E7562079}"/>
              </a:ext>
            </a:extLst>
          </p:cNvPr>
          <p:cNvSpPr txBox="1"/>
          <p:nvPr/>
        </p:nvSpPr>
        <p:spPr>
          <a:xfrm>
            <a:off x="6814407" y="5349409"/>
            <a:ext cx="9311549" cy="300659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a:lnSpc>
                <a:spcPct val="100000"/>
              </a:lnSpc>
              <a:spcBef>
                <a:spcPts val="600"/>
              </a:spcBef>
            </a:pPr>
            <a:r>
              <a:rPr lang="en-US" sz="4800" b="1" dirty="0">
                <a:solidFill>
                  <a:schemeClr val="bg1"/>
                </a:solidFill>
                <a:latin typeface="Helvetica" panose="020B0604020202020204" pitchFamily="34" charset="0"/>
                <a:cs typeface="Helvetica" panose="020B0604020202020204" pitchFamily="34" charset="0"/>
              </a:rPr>
              <a:t>IBO &amp; Merchant </a:t>
            </a:r>
            <a:r>
              <a:rPr lang="en-US" sz="4800" dirty="0">
                <a:solidFill>
                  <a:schemeClr val="bg1"/>
                </a:solidFill>
                <a:latin typeface="Helvetica" panose="020B0604020202020204" pitchFamily="34" charset="0"/>
                <a:cs typeface="Helvetica" panose="020B0604020202020204" pitchFamily="34" charset="0"/>
              </a:rPr>
              <a:t>each receive</a:t>
            </a:r>
            <a:r>
              <a:rPr lang="en-US" sz="4800" b="1" dirty="0">
                <a:solidFill>
                  <a:schemeClr val="bg1"/>
                </a:solidFill>
                <a:latin typeface="Helvetica" panose="020B0604020202020204" pitchFamily="34" charset="0"/>
                <a:cs typeface="Helvetica" panose="020B0604020202020204" pitchFamily="34" charset="0"/>
              </a:rPr>
              <a:t> </a:t>
            </a:r>
            <a:br>
              <a:rPr lang="en-US" sz="4800" b="1" dirty="0">
                <a:solidFill>
                  <a:schemeClr val="bg1"/>
                </a:solidFill>
                <a:latin typeface="Helvetica" panose="020B0604020202020204" pitchFamily="34" charset="0"/>
                <a:cs typeface="Helvetica" panose="020B0604020202020204" pitchFamily="34" charset="0"/>
              </a:rPr>
            </a:br>
            <a:r>
              <a:rPr lang="en-US" sz="5400" b="1" dirty="0">
                <a:solidFill>
                  <a:schemeClr val="bg1"/>
                </a:solidFill>
                <a:latin typeface="Helvetica" panose="020B0604020202020204" pitchFamily="34" charset="0"/>
                <a:cs typeface="Helvetica" panose="020B0604020202020204" pitchFamily="34" charset="0"/>
              </a:rPr>
              <a:t>a $250 Visa Gift Card </a:t>
            </a:r>
          </a:p>
          <a:p>
            <a:pPr>
              <a:lnSpc>
                <a:spcPct val="100000"/>
              </a:lnSpc>
              <a:spcBef>
                <a:spcPts val="1800"/>
              </a:spcBef>
            </a:pPr>
            <a:r>
              <a:rPr lang="en-US" sz="3200" dirty="0">
                <a:solidFill>
                  <a:srgbClr val="F7E799"/>
                </a:solidFill>
                <a:latin typeface="Helvetica" panose="020B0604020202020204" pitchFamily="34" charset="0"/>
                <a:cs typeface="Helvetica" panose="020B0604020202020204" pitchFamily="34" charset="0"/>
              </a:rPr>
              <a:t>if Sphere can't meet or beat </a:t>
            </a:r>
            <a:br>
              <a:rPr lang="en-US" sz="3200" dirty="0">
                <a:solidFill>
                  <a:srgbClr val="F7E799"/>
                </a:solidFill>
                <a:latin typeface="Helvetica" panose="020B0604020202020204" pitchFamily="34" charset="0"/>
                <a:cs typeface="Helvetica" panose="020B0604020202020204" pitchFamily="34" charset="0"/>
              </a:rPr>
            </a:br>
            <a:r>
              <a:rPr lang="en-US" sz="3200" dirty="0">
                <a:solidFill>
                  <a:srgbClr val="F7E799"/>
                </a:solidFill>
                <a:latin typeface="Helvetica" panose="020B0604020202020204" pitchFamily="34" charset="0"/>
                <a:cs typeface="Helvetica" panose="020B0604020202020204" pitchFamily="34" charset="0"/>
              </a:rPr>
              <a:t>the customer's current processing rate.*</a:t>
            </a:r>
          </a:p>
        </p:txBody>
      </p:sp>
      <p:sp>
        <p:nvSpPr>
          <p:cNvPr id="37" name="TextBox 36">
            <a:extLst>
              <a:ext uri="{FF2B5EF4-FFF2-40B4-BE49-F238E27FC236}">
                <a16:creationId xmlns:a16="http://schemas.microsoft.com/office/drawing/2014/main" id="{B10EC7E3-8F6B-4201-B5F8-5F644D50E17D}"/>
              </a:ext>
            </a:extLst>
          </p:cNvPr>
          <p:cNvSpPr txBox="1"/>
          <p:nvPr/>
        </p:nvSpPr>
        <p:spPr>
          <a:xfrm>
            <a:off x="7629399" y="8486629"/>
            <a:ext cx="7530354" cy="15138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a:lnSpc>
                <a:spcPct val="100000"/>
              </a:lnSpc>
              <a:spcBef>
                <a:spcPts val="600"/>
              </a:spcBef>
            </a:pPr>
            <a:r>
              <a:rPr lang="en-US" sz="4800" b="1" dirty="0">
                <a:solidFill>
                  <a:schemeClr val="bg1"/>
                </a:solidFill>
                <a:latin typeface="Helvetica" panose="020B0604020202020204" pitchFamily="34" charset="0"/>
                <a:cs typeface="Helvetica" panose="020B0604020202020204" pitchFamily="34" charset="0"/>
              </a:rPr>
              <a:t>THIS IS A WIN-WIN!</a:t>
            </a:r>
            <a:br>
              <a:rPr lang="en-US" sz="4800" b="1" dirty="0">
                <a:solidFill>
                  <a:schemeClr val="bg1"/>
                </a:solidFill>
                <a:latin typeface="Helvetica" panose="020B0604020202020204" pitchFamily="34" charset="0"/>
                <a:cs typeface="Helvetica" panose="020B0604020202020204" pitchFamily="34" charset="0"/>
              </a:rPr>
            </a:br>
            <a:endParaRPr lang="en-US" sz="3600" dirty="0">
              <a:solidFill>
                <a:schemeClr val="bg1"/>
              </a:solidFill>
              <a:latin typeface="Helvetica" panose="020B0604020202020204" pitchFamily="34" charset="0"/>
              <a:cs typeface="Helvetica" panose="020B0604020202020204" pitchFamily="34" charset="0"/>
            </a:endParaRPr>
          </a:p>
        </p:txBody>
      </p:sp>
      <p:grpSp>
        <p:nvGrpSpPr>
          <p:cNvPr id="4" name="Group 3">
            <a:extLst>
              <a:ext uri="{FF2B5EF4-FFF2-40B4-BE49-F238E27FC236}">
                <a16:creationId xmlns:a16="http://schemas.microsoft.com/office/drawing/2014/main" id="{5055CADF-71A2-414A-A800-DB68EB2289AC}"/>
              </a:ext>
            </a:extLst>
          </p:cNvPr>
          <p:cNvGrpSpPr/>
          <p:nvPr/>
        </p:nvGrpSpPr>
        <p:grpSpPr>
          <a:xfrm>
            <a:off x="2698809" y="6773459"/>
            <a:ext cx="3966185" cy="2847472"/>
            <a:chOff x="446243" y="5953217"/>
            <a:chExt cx="3966185" cy="2847472"/>
          </a:xfrm>
        </p:grpSpPr>
        <p:sp>
          <p:nvSpPr>
            <p:cNvPr id="25" name="TextBox 24">
              <a:extLst>
                <a:ext uri="{FF2B5EF4-FFF2-40B4-BE49-F238E27FC236}">
                  <a16:creationId xmlns:a16="http://schemas.microsoft.com/office/drawing/2014/main" id="{9F1FDF65-ECC7-4E8F-AB41-0D12FA10B79B}"/>
                </a:ext>
              </a:extLst>
            </p:cNvPr>
            <p:cNvSpPr txBox="1"/>
            <p:nvPr/>
          </p:nvSpPr>
          <p:spPr>
            <a:xfrm>
              <a:off x="446243" y="5953217"/>
              <a:ext cx="2713882" cy="61875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71437" tIns="71437" rIns="71437" bIns="71437" numCol="1" spcCol="38100" rtlCol="0" anchor="ctr">
              <a:spAutoFit/>
            </a:bodyPr>
            <a:lstStyle/>
            <a:p>
              <a:pPr marL="0" marR="0" indent="0" algn="ctr" defTabSz="457200" rtl="0" fontAlgn="auto" latinLnBrk="0" hangingPunct="0">
                <a:lnSpc>
                  <a:spcPts val="3700"/>
                </a:lnSpc>
                <a:spcBef>
                  <a:spcPts val="0"/>
                </a:spcBef>
                <a:spcAft>
                  <a:spcPts val="0"/>
                </a:spcAft>
                <a:buClrTx/>
                <a:buSzTx/>
                <a:buFontTx/>
                <a:buNone/>
                <a:tabLst/>
              </a:pPr>
              <a:r>
                <a:rPr kumimoji="0" lang="en-US" sz="4800" i="0" u="none" strike="noStrike" cap="none" spc="0" normalizeH="0" baseline="0" dirty="0">
                  <a:ln>
                    <a:noFill/>
                  </a:ln>
                  <a:solidFill>
                    <a:schemeClr val="bg1"/>
                  </a:solidFill>
                  <a:effectLst/>
                  <a:uFillTx/>
                  <a:latin typeface="Helvetica" panose="020B0604020202020204" pitchFamily="34" charset="0"/>
                  <a:cs typeface="Helvetica" panose="020B0604020202020204" pitchFamily="34" charset="0"/>
                  <a:sym typeface="Myriad Pro"/>
                </a:rPr>
                <a:t>Merchant</a:t>
              </a:r>
            </a:p>
          </p:txBody>
        </p:sp>
        <p:pic>
          <p:nvPicPr>
            <p:cNvPr id="5" name="Picture 4">
              <a:extLst>
                <a:ext uri="{FF2B5EF4-FFF2-40B4-BE49-F238E27FC236}">
                  <a16:creationId xmlns:a16="http://schemas.microsoft.com/office/drawing/2014/main" id="{5B3F2C36-473F-4A27-AFAB-13C13438413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46243" y="6547725"/>
              <a:ext cx="3586682" cy="2252964"/>
            </a:xfrm>
            <a:prstGeom prst="rect">
              <a:avLst/>
            </a:prstGeom>
            <a:effectLst>
              <a:outerShdw blurRad="50800" dist="38100" dir="2700000" algn="tl" rotWithShape="0">
                <a:prstClr val="black">
                  <a:alpha val="75000"/>
                </a:prstClr>
              </a:outerShdw>
            </a:effectLst>
          </p:spPr>
        </p:pic>
        <p:sp>
          <p:nvSpPr>
            <p:cNvPr id="42" name="TextBox 41">
              <a:extLst>
                <a:ext uri="{FF2B5EF4-FFF2-40B4-BE49-F238E27FC236}">
                  <a16:creationId xmlns:a16="http://schemas.microsoft.com/office/drawing/2014/main" id="{393689D9-1407-44C2-BA9D-3736CDC6EFF7}"/>
                </a:ext>
              </a:extLst>
            </p:cNvPr>
            <p:cNvSpPr txBox="1"/>
            <p:nvPr/>
          </p:nvSpPr>
          <p:spPr>
            <a:xfrm>
              <a:off x="2302622" y="8077865"/>
              <a:ext cx="2109806" cy="61875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457200" rtl="0" fontAlgn="auto" latinLnBrk="0" hangingPunct="0">
                <a:lnSpc>
                  <a:spcPts val="3700"/>
                </a:lnSpc>
                <a:spcBef>
                  <a:spcPts val="0"/>
                </a:spcBef>
                <a:spcAft>
                  <a:spcPts val="0"/>
                </a:spcAft>
                <a:buClrTx/>
                <a:buSzTx/>
                <a:buFontTx/>
                <a:buNone/>
                <a:tabLst/>
              </a:pPr>
              <a:r>
                <a:rPr kumimoji="0" lang="en-US" sz="4800" b="1" i="0" u="none" strike="noStrike" cap="none" spc="0" normalizeH="0" baseline="-25000" dirty="0">
                  <a:ln>
                    <a:noFill/>
                  </a:ln>
                  <a:solidFill>
                    <a:schemeClr val="bg1"/>
                  </a:solidFill>
                  <a:effectLst/>
                  <a:uFillTx/>
                  <a:latin typeface="Helvetica" panose="020B0604020202020204" pitchFamily="34" charset="0"/>
                  <a:cs typeface="Helvetica" panose="020B0604020202020204" pitchFamily="34" charset="0"/>
                  <a:sym typeface="Myriad Pro"/>
                </a:rPr>
                <a:t>VISA</a:t>
              </a:r>
            </a:p>
          </p:txBody>
        </p:sp>
      </p:grpSp>
      <p:pic>
        <p:nvPicPr>
          <p:cNvPr id="11" name="Picture 10" descr="A picture containing text, clipart&#10;&#10;Description automatically generated">
            <a:extLst>
              <a:ext uri="{FF2B5EF4-FFF2-40B4-BE49-F238E27FC236}">
                <a16:creationId xmlns:a16="http://schemas.microsoft.com/office/drawing/2014/main" id="{7B49C915-958F-444A-ABD3-F8C3763F25A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774411" y="580254"/>
            <a:ext cx="3101514" cy="1290863"/>
          </a:xfrm>
          <a:prstGeom prst="rect">
            <a:avLst/>
          </a:prstGeom>
        </p:spPr>
      </p:pic>
      <p:pic>
        <p:nvPicPr>
          <p:cNvPr id="26" name="Picture 25" descr="A black and white logo&#10;&#10;Description automatically generated with medium confidence">
            <a:extLst>
              <a:ext uri="{FF2B5EF4-FFF2-40B4-BE49-F238E27FC236}">
                <a16:creationId xmlns:a16="http://schemas.microsoft.com/office/drawing/2014/main" id="{A19A7DB5-E31F-455E-AD68-CDF0706D3006}"/>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21490227" y="12681458"/>
            <a:ext cx="2167264" cy="816242"/>
          </a:xfrm>
          <a:prstGeom prst="rect">
            <a:avLst/>
          </a:prstGeom>
        </p:spPr>
      </p:pic>
      <p:sp>
        <p:nvSpPr>
          <p:cNvPr id="35" name="Oval 34">
            <a:extLst>
              <a:ext uri="{FF2B5EF4-FFF2-40B4-BE49-F238E27FC236}">
                <a16:creationId xmlns:a16="http://schemas.microsoft.com/office/drawing/2014/main" id="{134B7CFC-F10D-4C9A-922E-6CF1741DEABC}"/>
              </a:ext>
            </a:extLst>
          </p:cNvPr>
          <p:cNvSpPr/>
          <p:nvPr/>
        </p:nvSpPr>
        <p:spPr>
          <a:xfrm>
            <a:off x="17090361" y="4095974"/>
            <a:ext cx="6000525" cy="5478043"/>
          </a:xfrm>
          <a:prstGeom prst="ellipse">
            <a:avLst/>
          </a:prstGeom>
          <a:blipFill dpi="0" rotWithShape="1">
            <a:blip r:embed="rId10" cstate="print">
              <a:extLst>
                <a:ext uri="{28A0092B-C50C-407E-A947-70E740481C1C}">
                  <a14:useLocalDpi xmlns:a14="http://schemas.microsoft.com/office/drawing/2010/main" val="0"/>
                </a:ext>
              </a:extLst>
            </a:blip>
            <a:srcRect/>
            <a:stretch>
              <a:fillRect/>
            </a:stretch>
          </a:blip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dirty="0">
              <a:ln>
                <a:noFill/>
              </a:ln>
              <a:solidFill>
                <a:srgbClr val="FFFFFF"/>
              </a:solidFill>
              <a:effectLst/>
              <a:uFillTx/>
              <a:latin typeface="Helvetica Neue Medium"/>
              <a:ea typeface="Helvetica Neue Medium"/>
              <a:cs typeface="Helvetica Neue Medium"/>
              <a:sym typeface="Helvetica Neue Medium"/>
            </a:endParaRPr>
          </a:p>
        </p:txBody>
      </p:sp>
      <p:sp>
        <p:nvSpPr>
          <p:cNvPr id="7" name="Callout: Down Arrow 6">
            <a:extLst>
              <a:ext uri="{FF2B5EF4-FFF2-40B4-BE49-F238E27FC236}">
                <a16:creationId xmlns:a16="http://schemas.microsoft.com/office/drawing/2014/main" id="{23202B5E-477E-406C-8599-B52280CE4A0F}"/>
              </a:ext>
            </a:extLst>
          </p:cNvPr>
          <p:cNvSpPr/>
          <p:nvPr/>
        </p:nvSpPr>
        <p:spPr>
          <a:xfrm>
            <a:off x="8327125" y="2539794"/>
            <a:ext cx="6000525" cy="3112360"/>
          </a:xfrm>
          <a:prstGeom prst="downArrowCallout">
            <a:avLst/>
          </a:prstGeom>
          <a:solidFill>
            <a:srgbClr val="F7E799"/>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33" name="TextBox 32">
            <a:extLst>
              <a:ext uri="{FF2B5EF4-FFF2-40B4-BE49-F238E27FC236}">
                <a16:creationId xmlns:a16="http://schemas.microsoft.com/office/drawing/2014/main" id="{FCDB0701-314C-4DC4-A25A-75C6CC217C76}"/>
              </a:ext>
            </a:extLst>
          </p:cNvPr>
          <p:cNvSpPr txBox="1"/>
          <p:nvPr/>
        </p:nvSpPr>
        <p:spPr>
          <a:xfrm>
            <a:off x="6671611" y="2845208"/>
            <a:ext cx="9311549" cy="158056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a:lnSpc>
                <a:spcPts val="5600"/>
              </a:lnSpc>
            </a:pPr>
            <a:r>
              <a:rPr lang="en-US" sz="7200" b="1" dirty="0">
                <a:solidFill>
                  <a:srgbClr val="00001C"/>
                </a:solidFill>
                <a:latin typeface="Helvetica" panose="020B0604020202020204" pitchFamily="34" charset="0"/>
                <a:cs typeface="Helvetica" panose="020B0604020202020204" pitchFamily="34" charset="0"/>
              </a:rPr>
              <a:t>Meet-or-Beat </a:t>
            </a:r>
          </a:p>
          <a:p>
            <a:pPr>
              <a:lnSpc>
                <a:spcPts val="5600"/>
              </a:lnSpc>
            </a:pPr>
            <a:r>
              <a:rPr lang="en-US" sz="7200" dirty="0">
                <a:solidFill>
                  <a:srgbClr val="00001C"/>
                </a:solidFill>
                <a:latin typeface="Helvetica" panose="020B0604020202020204" pitchFamily="34" charset="0"/>
                <a:cs typeface="Helvetica" panose="020B0604020202020204" pitchFamily="34" charset="0"/>
              </a:rPr>
              <a:t>Program</a:t>
            </a:r>
          </a:p>
        </p:txBody>
      </p:sp>
      <p:grpSp>
        <p:nvGrpSpPr>
          <p:cNvPr id="3" name="Group 2">
            <a:extLst>
              <a:ext uri="{FF2B5EF4-FFF2-40B4-BE49-F238E27FC236}">
                <a16:creationId xmlns:a16="http://schemas.microsoft.com/office/drawing/2014/main" id="{7E61C4CE-AAAA-4798-937B-6CBCF89663D4}"/>
              </a:ext>
            </a:extLst>
          </p:cNvPr>
          <p:cNvGrpSpPr/>
          <p:nvPr/>
        </p:nvGrpSpPr>
        <p:grpSpPr>
          <a:xfrm>
            <a:off x="1144670" y="3553071"/>
            <a:ext cx="3970857" cy="2749431"/>
            <a:chOff x="2761775" y="1583769"/>
            <a:chExt cx="3970857" cy="2749431"/>
          </a:xfrm>
        </p:grpSpPr>
        <p:sp>
          <p:nvSpPr>
            <p:cNvPr id="2" name="TextBox 1">
              <a:extLst>
                <a:ext uri="{FF2B5EF4-FFF2-40B4-BE49-F238E27FC236}">
                  <a16:creationId xmlns:a16="http://schemas.microsoft.com/office/drawing/2014/main" id="{D4565214-7381-470A-AECF-993AEF63464A}"/>
                </a:ext>
              </a:extLst>
            </p:cNvPr>
            <p:cNvSpPr txBox="1"/>
            <p:nvPr/>
          </p:nvSpPr>
          <p:spPr>
            <a:xfrm>
              <a:off x="2876933" y="1583769"/>
              <a:ext cx="1500410" cy="61875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71437" tIns="71437" rIns="71437" bIns="71437" numCol="1" spcCol="38100" rtlCol="0" anchor="ctr">
              <a:spAutoFit/>
            </a:bodyPr>
            <a:lstStyle/>
            <a:p>
              <a:pPr marL="0" marR="0" indent="0" algn="ctr" defTabSz="457200" rtl="0" fontAlgn="auto" latinLnBrk="0" hangingPunct="0">
                <a:lnSpc>
                  <a:spcPts val="3700"/>
                </a:lnSpc>
                <a:spcBef>
                  <a:spcPts val="0"/>
                </a:spcBef>
                <a:spcAft>
                  <a:spcPts val="0"/>
                </a:spcAft>
                <a:buClrTx/>
                <a:buSzTx/>
                <a:buFontTx/>
                <a:buNone/>
                <a:tabLst/>
              </a:pPr>
              <a:r>
                <a:rPr kumimoji="0" lang="en-US" sz="4800" b="0" i="0" u="none" strike="noStrike" cap="none" spc="0" normalizeH="0" baseline="0" dirty="0">
                  <a:ln>
                    <a:noFill/>
                  </a:ln>
                  <a:solidFill>
                    <a:schemeClr val="bg1"/>
                  </a:solidFill>
                  <a:effectLst/>
                  <a:uFillTx/>
                  <a:latin typeface="Helvetica" panose="020B0604020202020204" pitchFamily="34" charset="0"/>
                  <a:cs typeface="Helvetica" panose="020B0604020202020204" pitchFamily="34" charset="0"/>
                  <a:sym typeface="Myriad Pro"/>
                </a:rPr>
                <a:t>IBO</a:t>
              </a:r>
              <a:r>
                <a:rPr kumimoji="0" lang="en-US" sz="5400" b="0" i="0" u="none" strike="noStrike" cap="none" spc="0" normalizeH="0" baseline="0" dirty="0">
                  <a:ln>
                    <a:noFill/>
                  </a:ln>
                  <a:solidFill>
                    <a:srgbClr val="01030F"/>
                  </a:solidFill>
                  <a:effectLst/>
                  <a:uFillTx/>
                  <a:latin typeface="+mn-lt"/>
                  <a:ea typeface="+mn-ea"/>
                  <a:cs typeface="+mn-cs"/>
                  <a:sym typeface="Myriad Pro"/>
                </a:rPr>
                <a:t>  </a:t>
              </a:r>
            </a:p>
          </p:txBody>
        </p:sp>
        <p:pic>
          <p:nvPicPr>
            <p:cNvPr id="30" name="Picture 29">
              <a:extLst>
                <a:ext uri="{FF2B5EF4-FFF2-40B4-BE49-F238E27FC236}">
                  <a16:creationId xmlns:a16="http://schemas.microsoft.com/office/drawing/2014/main" id="{9AE0E176-1120-49D1-AF5E-DE9A0261B776}"/>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761775" y="2111298"/>
              <a:ext cx="3537232" cy="2221902"/>
            </a:xfrm>
            <a:prstGeom prst="rect">
              <a:avLst/>
            </a:prstGeom>
            <a:effectLst>
              <a:outerShdw blurRad="50800" dist="38100" dir="2700000" algn="tl" rotWithShape="0">
                <a:prstClr val="black">
                  <a:alpha val="75000"/>
                </a:prstClr>
              </a:outerShdw>
            </a:effectLst>
          </p:spPr>
        </p:pic>
        <p:sp>
          <p:nvSpPr>
            <p:cNvPr id="32" name="TextBox 31">
              <a:extLst>
                <a:ext uri="{FF2B5EF4-FFF2-40B4-BE49-F238E27FC236}">
                  <a16:creationId xmlns:a16="http://schemas.microsoft.com/office/drawing/2014/main" id="{B8326D7E-043B-4BC4-8FF8-238CD5189A98}"/>
                </a:ext>
              </a:extLst>
            </p:cNvPr>
            <p:cNvSpPr txBox="1"/>
            <p:nvPr/>
          </p:nvSpPr>
          <p:spPr>
            <a:xfrm>
              <a:off x="4622826" y="3558629"/>
              <a:ext cx="2109806" cy="61875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457200" rtl="0" fontAlgn="auto" latinLnBrk="0" hangingPunct="0">
                <a:lnSpc>
                  <a:spcPts val="3700"/>
                </a:lnSpc>
                <a:spcBef>
                  <a:spcPts val="0"/>
                </a:spcBef>
                <a:spcAft>
                  <a:spcPts val="0"/>
                </a:spcAft>
                <a:buClrTx/>
                <a:buSzTx/>
                <a:buFontTx/>
                <a:buNone/>
                <a:tabLst/>
              </a:pPr>
              <a:r>
                <a:rPr kumimoji="0" lang="en-US" sz="4800" b="1" i="0" u="none" strike="noStrike" cap="none" spc="0" normalizeH="0" baseline="-25000" dirty="0">
                  <a:ln>
                    <a:noFill/>
                  </a:ln>
                  <a:solidFill>
                    <a:schemeClr val="bg1"/>
                  </a:solidFill>
                  <a:effectLst/>
                  <a:uFillTx/>
                  <a:latin typeface="Helvetica" panose="020B0604020202020204" pitchFamily="34" charset="0"/>
                  <a:cs typeface="Helvetica" panose="020B0604020202020204" pitchFamily="34" charset="0"/>
                  <a:sym typeface="Myriad Pro"/>
                </a:rPr>
                <a:t>VISA</a:t>
              </a:r>
            </a:p>
          </p:txBody>
        </p:sp>
      </p:grpSp>
    </p:spTree>
    <p:extLst>
      <p:ext uri="{BB962C8B-B14F-4D97-AF65-F5344CB8AC3E}">
        <p14:creationId xmlns:p14="http://schemas.microsoft.com/office/powerpoint/2010/main" val="30012587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28E8FE49-0E5E-4FA3-8703-9ACCE9896E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48582" y="40169"/>
            <a:ext cx="18490750" cy="11851342"/>
          </a:xfrm>
          <a:prstGeom prst="rect">
            <a:avLst/>
          </a:prstGeom>
        </p:spPr>
      </p:pic>
      <p:sp>
        <p:nvSpPr>
          <p:cNvPr id="12" name="Rectangle 11">
            <a:extLst>
              <a:ext uri="{FF2B5EF4-FFF2-40B4-BE49-F238E27FC236}">
                <a16:creationId xmlns:a16="http://schemas.microsoft.com/office/drawing/2014/main" id="{5336FAB5-109D-4BC4-940F-360B2C53E19B}"/>
              </a:ext>
            </a:extLst>
          </p:cNvPr>
          <p:cNvSpPr/>
          <p:nvPr/>
        </p:nvSpPr>
        <p:spPr>
          <a:xfrm>
            <a:off x="7003915" y="7688273"/>
            <a:ext cx="17380085" cy="1003609"/>
          </a:xfrm>
          <a:prstGeom prst="rect">
            <a:avLst/>
          </a:prstGeom>
          <a:solidFill>
            <a:srgbClr val="000000">
              <a:alpha val="56000"/>
            </a:srgb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3" name="TextBox 2">
            <a:extLst>
              <a:ext uri="{FF2B5EF4-FFF2-40B4-BE49-F238E27FC236}">
                <a16:creationId xmlns:a16="http://schemas.microsoft.com/office/drawing/2014/main" id="{35EFF9A4-0713-4A47-8100-50E960E4D11B}"/>
              </a:ext>
            </a:extLst>
          </p:cNvPr>
          <p:cNvSpPr txBox="1"/>
          <p:nvPr/>
        </p:nvSpPr>
        <p:spPr>
          <a:xfrm>
            <a:off x="870792" y="4838584"/>
            <a:ext cx="5781361" cy="6702989"/>
          </a:xfrm>
          <a:prstGeom prst="rect">
            <a:avLst/>
          </a:prstGeom>
          <a:noFill/>
        </p:spPr>
        <p:txBody>
          <a:bodyPr wrap="square" lIns="91440" tIns="45720" rIns="91440" bIns="45720" rtlCol="0" anchor="t">
            <a:spAutoFit/>
          </a:bodyPr>
          <a:lstStyle/>
          <a:p>
            <a:pPr marL="571500" indent="-571500" algn="l">
              <a:lnSpc>
                <a:spcPts val="3900"/>
              </a:lnSpc>
              <a:spcAft>
                <a:spcPts val="1800"/>
              </a:spcAft>
              <a:buClr>
                <a:schemeClr val="bg1"/>
              </a:buClr>
              <a:buFont typeface="Arial" panose="020B0604020202020204" pitchFamily="34" charset="0"/>
              <a:buChar char="•"/>
            </a:pPr>
            <a:r>
              <a:rPr lang="en-US" sz="3600" dirty="0">
                <a:solidFill>
                  <a:schemeClr val="bg1"/>
                </a:solidFill>
                <a:latin typeface="Helvetica"/>
                <a:cs typeface="Helvetica"/>
              </a:rPr>
              <a:t>New US/CA IBOs with </a:t>
            </a:r>
            <a:br>
              <a:rPr lang="en-US" sz="3600" dirty="0">
                <a:solidFill>
                  <a:schemeClr val="bg1"/>
                </a:solidFill>
                <a:latin typeface="Helvetica"/>
                <a:cs typeface="Helvetica"/>
              </a:rPr>
            </a:br>
            <a:r>
              <a:rPr lang="en-US" sz="3600" b="1" dirty="0">
                <a:solidFill>
                  <a:schemeClr val="bg1"/>
                </a:solidFill>
                <a:latin typeface="Helvetica"/>
                <a:cs typeface="Helvetica"/>
              </a:rPr>
              <a:t>a</a:t>
            </a:r>
            <a:r>
              <a:rPr lang="en-US" sz="3600" dirty="0">
                <a:solidFill>
                  <a:schemeClr val="bg1"/>
                </a:solidFill>
                <a:latin typeface="Helvetica"/>
                <a:cs typeface="Helvetica"/>
              </a:rPr>
              <a:t> </a:t>
            </a:r>
            <a:r>
              <a:rPr lang="en-US" sz="3600" b="1" dirty="0">
                <a:solidFill>
                  <a:schemeClr val="bg1"/>
                </a:solidFill>
                <a:latin typeface="Helvetica"/>
                <a:cs typeface="Helvetica"/>
              </a:rPr>
              <a:t>start date in January </a:t>
            </a:r>
            <a:r>
              <a:rPr lang="en-US" sz="3600" dirty="0">
                <a:solidFill>
                  <a:schemeClr val="bg1"/>
                </a:solidFill>
                <a:latin typeface="Helvetica"/>
                <a:cs typeface="Helvetica"/>
              </a:rPr>
              <a:t>are eligible</a:t>
            </a:r>
          </a:p>
          <a:p>
            <a:pPr marL="571500" indent="-571500" algn="l">
              <a:lnSpc>
                <a:spcPts val="3900"/>
              </a:lnSpc>
              <a:spcAft>
                <a:spcPts val="1800"/>
              </a:spcAft>
              <a:buClr>
                <a:schemeClr val="bg1"/>
              </a:buClr>
              <a:buFont typeface="Arial" panose="020B0604020202020204" pitchFamily="34" charset="0"/>
              <a:buChar char="•"/>
            </a:pPr>
            <a:r>
              <a:rPr lang="en-US" sz="3600" dirty="0">
                <a:solidFill>
                  <a:schemeClr val="bg1"/>
                </a:solidFill>
                <a:latin typeface="Helvetica" panose="020B0604020202020204" pitchFamily="34" charset="0"/>
                <a:cs typeface="Helvetica" panose="020B0604020202020204" pitchFamily="34" charset="0"/>
              </a:rPr>
              <a:t>Reach ETL in their      </a:t>
            </a:r>
            <a:r>
              <a:rPr lang="en-US" sz="3600" b="1" dirty="0">
                <a:solidFill>
                  <a:schemeClr val="bg1"/>
                </a:solidFill>
                <a:latin typeface="Helvetica" panose="020B0604020202020204" pitchFamily="34" charset="0"/>
                <a:cs typeface="Helvetica" panose="020B0604020202020204" pitchFamily="34" charset="0"/>
              </a:rPr>
              <a:t>first 30 days </a:t>
            </a:r>
            <a:r>
              <a:rPr lang="en-US" sz="3600" dirty="0">
                <a:solidFill>
                  <a:schemeClr val="bg1"/>
                </a:solidFill>
                <a:latin typeface="Helvetica" panose="020B0604020202020204" pitchFamily="34" charset="0"/>
                <a:cs typeface="Helvetica" panose="020B0604020202020204" pitchFamily="34" charset="0"/>
              </a:rPr>
              <a:t>with a </a:t>
            </a:r>
            <a:r>
              <a:rPr lang="en-US" sz="3600" b="1" dirty="0">
                <a:solidFill>
                  <a:schemeClr val="bg1"/>
                </a:solidFill>
                <a:latin typeface="Helvetica" panose="020B0604020202020204" pitchFamily="34" charset="0"/>
                <a:cs typeface="Helvetica" panose="020B0604020202020204" pitchFamily="34" charset="0"/>
              </a:rPr>
              <a:t>minimum of 15 points </a:t>
            </a:r>
            <a:r>
              <a:rPr lang="en-US" sz="3600" dirty="0">
                <a:solidFill>
                  <a:schemeClr val="bg1"/>
                </a:solidFill>
                <a:latin typeface="Helvetica" panose="020B0604020202020204" pitchFamily="34" charset="0"/>
                <a:cs typeface="Helvetica" panose="020B0604020202020204" pitchFamily="34" charset="0"/>
              </a:rPr>
              <a:t>from their downline, receive </a:t>
            </a:r>
            <a:r>
              <a:rPr lang="en-US" sz="3600" b="1" dirty="0">
                <a:solidFill>
                  <a:schemeClr val="bg1"/>
                </a:solidFill>
                <a:latin typeface="Helvetica" panose="020B0604020202020204" pitchFamily="34" charset="0"/>
                <a:cs typeface="Helvetica" panose="020B0604020202020204" pitchFamily="34" charset="0"/>
              </a:rPr>
              <a:t>a $625 Bonus</a:t>
            </a:r>
          </a:p>
          <a:p>
            <a:pPr marL="571500" indent="-571500" algn="l">
              <a:lnSpc>
                <a:spcPts val="3900"/>
              </a:lnSpc>
              <a:spcAft>
                <a:spcPts val="1800"/>
              </a:spcAft>
              <a:buClr>
                <a:schemeClr val="bg1"/>
              </a:buClr>
              <a:buFont typeface="Arial" panose="020B0604020202020204" pitchFamily="34" charset="0"/>
              <a:buChar char="•"/>
            </a:pPr>
            <a:r>
              <a:rPr lang="en-US" sz="3600" dirty="0">
                <a:solidFill>
                  <a:schemeClr val="bg1"/>
                </a:solidFill>
                <a:latin typeface="Helvetica" panose="020B0604020202020204" pitchFamily="34" charset="0"/>
                <a:cs typeface="Helvetica" panose="020B0604020202020204" pitchFamily="34" charset="0"/>
              </a:rPr>
              <a:t>This Bonus is in addition to the </a:t>
            </a:r>
            <a:r>
              <a:rPr lang="en-US" sz="3600" b="1" dirty="0">
                <a:solidFill>
                  <a:schemeClr val="bg1"/>
                </a:solidFill>
                <a:latin typeface="Helvetica" panose="020B0604020202020204" pitchFamily="34" charset="0"/>
                <a:cs typeface="Helvetica" panose="020B0604020202020204" pitchFamily="34" charset="0"/>
              </a:rPr>
              <a:t>$75 </a:t>
            </a:r>
            <a:r>
              <a:rPr lang="en-US" sz="3600" dirty="0">
                <a:solidFill>
                  <a:schemeClr val="bg1"/>
                </a:solidFill>
                <a:latin typeface="Helvetica" panose="020B0604020202020204" pitchFamily="34" charset="0"/>
                <a:cs typeface="Helvetica" panose="020B0604020202020204" pitchFamily="34" charset="0"/>
              </a:rPr>
              <a:t>Personal Customer Bonus</a:t>
            </a:r>
          </a:p>
          <a:p>
            <a:pPr>
              <a:spcAft>
                <a:spcPts val="1800"/>
              </a:spcAft>
              <a:buClr>
                <a:srgbClr val="F63E02"/>
              </a:buClr>
            </a:pPr>
            <a:endParaRPr lang="en-US" dirty="0"/>
          </a:p>
        </p:txBody>
      </p:sp>
      <p:sp>
        <p:nvSpPr>
          <p:cNvPr id="4" name="TextBox 3">
            <a:extLst>
              <a:ext uri="{FF2B5EF4-FFF2-40B4-BE49-F238E27FC236}">
                <a16:creationId xmlns:a16="http://schemas.microsoft.com/office/drawing/2014/main" id="{DC787AA2-CCA9-479E-922A-AF885CF38C23}"/>
              </a:ext>
            </a:extLst>
          </p:cNvPr>
          <p:cNvSpPr txBox="1"/>
          <p:nvPr/>
        </p:nvSpPr>
        <p:spPr>
          <a:xfrm>
            <a:off x="1075118" y="12681458"/>
            <a:ext cx="13121573" cy="52501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400" dirty="0">
                <a:solidFill>
                  <a:schemeClr val="bg1">
                    <a:alpha val="67000"/>
                  </a:schemeClr>
                </a:solidFill>
                <a:latin typeface="Helvetica" panose="020B0604020202020204" pitchFamily="34" charset="0"/>
                <a:cs typeface="Helvetica" panose="020B0604020202020204" pitchFamily="34" charset="0"/>
              </a:rPr>
              <a:t>*Refer to the ACN Compensation Plan for complete details</a:t>
            </a:r>
            <a:r>
              <a:rPr lang="en-US" sz="2400" dirty="0">
                <a:solidFill>
                  <a:srgbClr val="01030F">
                    <a:alpha val="67000"/>
                  </a:srgbClr>
                </a:solidFill>
                <a:latin typeface="Helvetica" panose="020B0604020202020204" pitchFamily="34" charset="0"/>
                <a:cs typeface="Helvetica" panose="020B0604020202020204" pitchFamily="34" charset="0"/>
              </a:rPr>
              <a:t>.</a:t>
            </a:r>
          </a:p>
        </p:txBody>
      </p:sp>
      <p:sp>
        <p:nvSpPr>
          <p:cNvPr id="8" name="The purpose of launching a new IBO is to move people into ACTION -">
            <a:extLst>
              <a:ext uri="{FF2B5EF4-FFF2-40B4-BE49-F238E27FC236}">
                <a16:creationId xmlns:a16="http://schemas.microsoft.com/office/drawing/2014/main" id="{1AEDC68E-9638-4660-9A6C-BBE154E7CBC3}"/>
              </a:ext>
            </a:extLst>
          </p:cNvPr>
          <p:cNvSpPr txBox="1"/>
          <p:nvPr/>
        </p:nvSpPr>
        <p:spPr>
          <a:xfrm>
            <a:off x="1168404" y="561540"/>
            <a:ext cx="12161516" cy="961289"/>
          </a:xfrm>
          <a:prstGeom prst="rect">
            <a:avLst/>
          </a:prstGeom>
          <a:ln w="12700">
            <a:miter lim="400000"/>
          </a:ln>
          <a:effectLst>
            <a:outerShdw blurRad="50800" dist="38100" dir="5400000" algn="t" rotWithShape="0">
              <a:prstClr val="black">
                <a:alpha val="40000"/>
              </a:prstClr>
            </a:outerShdw>
          </a:effectLst>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50800" tIns="50800" rIns="50800" bIns="50800">
            <a:spAutoFit/>
          </a:bodyPr>
          <a:lstStyle>
            <a:lvl1pPr algn="ctr">
              <a:defRPr sz="8000" b="1" i="0" cap="all" spc="0">
                <a:solidFill>
                  <a:srgbClr val="002856"/>
                </a:solidFill>
              </a:defRPr>
            </a:lvl1pPr>
          </a:lstStyle>
          <a:p>
            <a:pPr algn="l">
              <a:lnSpc>
                <a:spcPts val="6500"/>
              </a:lnSpc>
            </a:pPr>
            <a:r>
              <a:rPr lang="en-US" sz="6600" dirty="0">
                <a:solidFill>
                  <a:srgbClr val="F7E799"/>
                </a:solidFill>
                <a:latin typeface="Helvetica" panose="020B0604020202020204" pitchFamily="34" charset="0"/>
                <a:cs typeface="Helvetica" panose="020B0604020202020204" pitchFamily="34" charset="0"/>
              </a:rPr>
              <a:t>NEW ETL in 30 DAYS BONUS</a:t>
            </a:r>
          </a:p>
        </p:txBody>
      </p:sp>
      <p:sp>
        <p:nvSpPr>
          <p:cNvPr id="10" name="Rectangle 9">
            <a:extLst>
              <a:ext uri="{FF2B5EF4-FFF2-40B4-BE49-F238E27FC236}">
                <a16:creationId xmlns:a16="http://schemas.microsoft.com/office/drawing/2014/main" id="{24D0AEE3-394A-4293-A569-8791C0A00583}"/>
              </a:ext>
            </a:extLst>
          </p:cNvPr>
          <p:cNvSpPr/>
          <p:nvPr/>
        </p:nvSpPr>
        <p:spPr>
          <a:xfrm>
            <a:off x="1168404" y="1623823"/>
            <a:ext cx="13286898" cy="1314078"/>
          </a:xfrm>
          <a:prstGeom prst="rect">
            <a:avLst/>
          </a:prstGeom>
          <a:effectLst>
            <a:outerShdw blurRad="50800" dist="38100" dir="5400000" algn="t" rotWithShape="0">
              <a:prstClr val="black">
                <a:alpha val="40000"/>
              </a:prstClr>
            </a:outerShdw>
          </a:effectLst>
        </p:spPr>
        <p:txBody>
          <a:bodyPr wrap="square">
            <a:spAutoFit/>
          </a:bodyPr>
          <a:lstStyle/>
          <a:p>
            <a:pPr algn="l">
              <a:spcAft>
                <a:spcPts val="1800"/>
              </a:spcAft>
              <a:buClr>
                <a:srgbClr val="13D3BC"/>
              </a:buClr>
            </a:pPr>
            <a:r>
              <a:rPr lang="en-US" sz="6000" b="1" dirty="0">
                <a:solidFill>
                  <a:schemeClr val="bg1"/>
                </a:solidFill>
                <a:latin typeface="Helvetica" panose="020B0604020202020204" pitchFamily="34" charset="0"/>
                <a:cs typeface="Helvetica" panose="020B0604020202020204" pitchFamily="34" charset="0"/>
              </a:rPr>
              <a:t>New Year Bonus </a:t>
            </a:r>
            <a:r>
              <a:rPr lang="en-US" sz="5500" b="1" dirty="0">
                <a:solidFill>
                  <a:schemeClr val="bg1"/>
                </a:solidFill>
                <a:latin typeface="Helvetica" panose="020B0604020202020204" pitchFamily="34" charset="0"/>
                <a:cs typeface="Helvetica" panose="020B0604020202020204" pitchFamily="34" charset="0"/>
              </a:rPr>
              <a:t>January*</a:t>
            </a:r>
          </a:p>
          <a:p>
            <a:pPr algn="l">
              <a:spcAft>
                <a:spcPts val="1800"/>
              </a:spcAft>
              <a:buClr>
                <a:srgbClr val="13D3BC"/>
              </a:buClr>
            </a:pPr>
            <a:r>
              <a:rPr lang="en-US" sz="5500" b="1" dirty="0">
                <a:solidFill>
                  <a:schemeClr val="bg1"/>
                </a:solidFill>
                <a:latin typeface="Helvetica" panose="020B0604020202020204" pitchFamily="34" charset="0"/>
                <a:cs typeface="Helvetica" panose="020B0604020202020204" pitchFamily="34" charset="0"/>
              </a:rPr>
              <a:t>New </a:t>
            </a:r>
            <a:r>
              <a:rPr lang="en-US" sz="5500" b="1" dirty="0">
                <a:solidFill>
                  <a:schemeClr val="bg1"/>
                </a:solidFill>
                <a:latin typeface="Helvetica"/>
                <a:cs typeface="Helvetica"/>
              </a:rPr>
              <a:t>IBO Bonus Qualifications</a:t>
            </a:r>
          </a:p>
        </p:txBody>
      </p:sp>
      <p:cxnSp>
        <p:nvCxnSpPr>
          <p:cNvPr id="24" name="Straight Connector 23">
            <a:extLst>
              <a:ext uri="{FF2B5EF4-FFF2-40B4-BE49-F238E27FC236}">
                <a16:creationId xmlns:a16="http://schemas.microsoft.com/office/drawing/2014/main" id="{8A8C5A7F-32BD-4F13-8977-66BB0A0C32F6}"/>
              </a:ext>
            </a:extLst>
          </p:cNvPr>
          <p:cNvCxnSpPr>
            <a:cxnSpLocks/>
          </p:cNvCxnSpPr>
          <p:nvPr/>
        </p:nvCxnSpPr>
        <p:spPr>
          <a:xfrm>
            <a:off x="1168404" y="19878"/>
            <a:ext cx="11723418" cy="0"/>
          </a:xfrm>
          <a:prstGeom prst="line">
            <a:avLst/>
          </a:prstGeom>
          <a:noFill/>
          <a:ln w="76200" cap="flat">
            <a:solidFill>
              <a:srgbClr val="F7E799"/>
            </a:solidFill>
            <a:prstDash val="solid"/>
            <a:miter lim="400000"/>
          </a:ln>
          <a:effectLst/>
          <a:sp3d/>
        </p:spPr>
        <p:style>
          <a:lnRef idx="0">
            <a:scrgbClr r="0" g="0" b="0"/>
          </a:lnRef>
          <a:fillRef idx="0">
            <a:scrgbClr r="0" g="0" b="0"/>
          </a:fillRef>
          <a:effectRef idx="0">
            <a:scrgbClr r="0" g="0" b="0"/>
          </a:effectRef>
          <a:fontRef idx="none"/>
        </p:style>
      </p:cxnSp>
      <p:pic>
        <p:nvPicPr>
          <p:cNvPr id="26" name="Picture 25" descr="A black and white logo&#10;&#10;Description automatically generated with medium confidence">
            <a:extLst>
              <a:ext uri="{FF2B5EF4-FFF2-40B4-BE49-F238E27FC236}">
                <a16:creationId xmlns:a16="http://schemas.microsoft.com/office/drawing/2014/main" id="{4628C54E-66E1-4586-A93C-DCB2E90E0D6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1490227" y="12681458"/>
            <a:ext cx="2167264" cy="816242"/>
          </a:xfrm>
          <a:prstGeom prst="rect">
            <a:avLst/>
          </a:prstGeom>
        </p:spPr>
      </p:pic>
      <p:pic>
        <p:nvPicPr>
          <p:cNvPr id="13" name="Picture 12" descr="Logo&#10;&#10;Description automatically generated">
            <a:extLst>
              <a:ext uri="{FF2B5EF4-FFF2-40B4-BE49-F238E27FC236}">
                <a16:creationId xmlns:a16="http://schemas.microsoft.com/office/drawing/2014/main" id="{95AD6052-ABB2-4CE7-AB6A-9ABCCCDC0D0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302345" y="473844"/>
            <a:ext cx="6203067" cy="2888506"/>
          </a:xfrm>
          <a:prstGeom prst="rect">
            <a:avLst/>
          </a:prstGeom>
        </p:spPr>
      </p:pic>
      <p:pic>
        <p:nvPicPr>
          <p:cNvPr id="7" name="Picture 6" descr="A picture containing text, screenshot, sign&#10;&#10;Description automatically generated">
            <a:extLst>
              <a:ext uri="{FF2B5EF4-FFF2-40B4-BE49-F238E27FC236}">
                <a16:creationId xmlns:a16="http://schemas.microsoft.com/office/drawing/2014/main" id="{B16BC592-70E0-4FD8-91D4-3AD39F77FEA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05247" y="4304730"/>
            <a:ext cx="16752244" cy="7546612"/>
          </a:xfrm>
          <a:prstGeom prst="rect">
            <a:avLst/>
          </a:prstGeom>
        </p:spPr>
      </p:pic>
    </p:spTree>
    <p:extLst>
      <p:ext uri="{BB962C8B-B14F-4D97-AF65-F5344CB8AC3E}">
        <p14:creationId xmlns:p14="http://schemas.microsoft.com/office/powerpoint/2010/main" val="7318612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EF7EDF1A-58F8-48E2-875D-66F4D0CBD6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86634" y="-28588"/>
            <a:ext cx="17197366" cy="11022369"/>
          </a:xfrm>
          <a:prstGeom prst="rect">
            <a:avLst/>
          </a:prstGeom>
        </p:spPr>
      </p:pic>
      <p:sp>
        <p:nvSpPr>
          <p:cNvPr id="16" name="Rectangle 15">
            <a:extLst>
              <a:ext uri="{FF2B5EF4-FFF2-40B4-BE49-F238E27FC236}">
                <a16:creationId xmlns:a16="http://schemas.microsoft.com/office/drawing/2014/main" id="{4C70794A-A1B8-41DF-9B8C-D19388159F20}"/>
              </a:ext>
            </a:extLst>
          </p:cNvPr>
          <p:cNvSpPr/>
          <p:nvPr/>
        </p:nvSpPr>
        <p:spPr>
          <a:xfrm>
            <a:off x="7855057" y="7998932"/>
            <a:ext cx="16528944" cy="1003609"/>
          </a:xfrm>
          <a:prstGeom prst="rect">
            <a:avLst/>
          </a:prstGeom>
          <a:solidFill>
            <a:srgbClr val="000000">
              <a:alpha val="56000"/>
            </a:srgb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3" name="TextBox 2">
            <a:extLst>
              <a:ext uri="{FF2B5EF4-FFF2-40B4-BE49-F238E27FC236}">
                <a16:creationId xmlns:a16="http://schemas.microsoft.com/office/drawing/2014/main" id="{31FD14FA-4A0A-411B-9159-01398A81A7C9}"/>
              </a:ext>
            </a:extLst>
          </p:cNvPr>
          <p:cNvSpPr txBox="1"/>
          <p:nvPr/>
        </p:nvSpPr>
        <p:spPr>
          <a:xfrm>
            <a:off x="1054324" y="12827071"/>
            <a:ext cx="13121573" cy="52501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400" dirty="0">
                <a:solidFill>
                  <a:schemeClr val="bg1"/>
                </a:solidFill>
                <a:latin typeface="Helvetica" panose="020B0604020202020204" pitchFamily="34" charset="0"/>
                <a:cs typeface="Helvetica" panose="020B0604020202020204" pitchFamily="34" charset="0"/>
              </a:rPr>
              <a:t>*Refer to the ACN Compensation Plan for complete details.</a:t>
            </a:r>
          </a:p>
        </p:txBody>
      </p:sp>
      <p:sp>
        <p:nvSpPr>
          <p:cNvPr id="4" name="TextBox 3">
            <a:extLst>
              <a:ext uri="{FF2B5EF4-FFF2-40B4-BE49-F238E27FC236}">
                <a16:creationId xmlns:a16="http://schemas.microsoft.com/office/drawing/2014/main" id="{688A3556-5F9B-4C14-8D11-3A7E086D414C}"/>
              </a:ext>
            </a:extLst>
          </p:cNvPr>
          <p:cNvSpPr txBox="1"/>
          <p:nvPr/>
        </p:nvSpPr>
        <p:spPr>
          <a:xfrm>
            <a:off x="1054326" y="2499697"/>
            <a:ext cx="10169486" cy="4944174"/>
          </a:xfrm>
          <a:prstGeom prst="rect">
            <a:avLst/>
          </a:prstGeom>
          <a:noFill/>
        </p:spPr>
        <p:txBody>
          <a:bodyPr wrap="square" lIns="91440" tIns="45720" rIns="91440" bIns="45720" rtlCol="0" anchor="t">
            <a:spAutoFit/>
          </a:bodyPr>
          <a:lstStyle/>
          <a:p>
            <a:pPr algn="l">
              <a:lnSpc>
                <a:spcPct val="100000"/>
              </a:lnSpc>
              <a:tabLst>
                <a:tab pos="14511338" algn="l"/>
              </a:tabLst>
            </a:pPr>
            <a:r>
              <a:rPr lang="en-US" sz="3600" dirty="0">
                <a:solidFill>
                  <a:schemeClr val="bg1"/>
                </a:solidFill>
                <a:latin typeface="Helvetica"/>
              </a:rPr>
              <a:t>New IBOs with a start date in January who personally acquire more customers </a:t>
            </a:r>
            <a:br>
              <a:rPr lang="en-US" sz="3600" dirty="0">
                <a:solidFill>
                  <a:schemeClr val="bg1"/>
                </a:solidFill>
                <a:latin typeface="Helvetica"/>
              </a:rPr>
            </a:br>
            <a:r>
              <a:rPr lang="en-US" sz="3600" dirty="0">
                <a:solidFill>
                  <a:schemeClr val="bg1"/>
                </a:solidFill>
                <a:latin typeface="Helvetica"/>
              </a:rPr>
              <a:t>in their first 30 days and earn the higher monthly personal customer bonuses </a:t>
            </a:r>
          </a:p>
          <a:p>
            <a:pPr algn="l">
              <a:lnSpc>
                <a:spcPct val="100000"/>
              </a:lnSpc>
              <a:tabLst>
                <a:tab pos="14511338" algn="l"/>
              </a:tabLst>
            </a:pPr>
            <a:r>
              <a:rPr lang="en-US" sz="3600" dirty="0">
                <a:solidFill>
                  <a:schemeClr val="bg1"/>
                </a:solidFill>
                <a:latin typeface="Helvetica"/>
              </a:rPr>
              <a:t>when combined with the </a:t>
            </a:r>
          </a:p>
          <a:p>
            <a:pPr algn="l">
              <a:lnSpc>
                <a:spcPct val="100000"/>
              </a:lnSpc>
              <a:tabLst>
                <a:tab pos="14511338" algn="l"/>
              </a:tabLst>
            </a:pPr>
            <a:r>
              <a:rPr lang="en-US" sz="3600" dirty="0">
                <a:solidFill>
                  <a:schemeClr val="bg1"/>
                </a:solidFill>
                <a:latin typeface="Helvetica"/>
              </a:rPr>
              <a:t>NEW ETL in 30 days </a:t>
            </a:r>
          </a:p>
          <a:p>
            <a:pPr algn="l">
              <a:lnSpc>
                <a:spcPct val="100000"/>
              </a:lnSpc>
              <a:tabLst>
                <a:tab pos="14511338" algn="l"/>
              </a:tabLst>
            </a:pPr>
            <a:r>
              <a:rPr lang="en-US" sz="3600" dirty="0">
                <a:solidFill>
                  <a:schemeClr val="bg1"/>
                </a:solidFill>
                <a:latin typeface="Helvetica" panose="020B0604020202020204" pitchFamily="34" charset="0"/>
                <a:cs typeface="Helvetica" panose="020B0604020202020204" pitchFamily="34" charset="0"/>
              </a:rPr>
              <a:t>New Year Bonus in </a:t>
            </a:r>
            <a:br>
              <a:rPr lang="en-US" sz="3600" dirty="0">
                <a:solidFill>
                  <a:schemeClr val="bg1"/>
                </a:solidFill>
                <a:latin typeface="Helvetica" panose="020B0604020202020204" pitchFamily="34" charset="0"/>
                <a:cs typeface="Helvetica" panose="020B0604020202020204" pitchFamily="34" charset="0"/>
              </a:rPr>
            </a:br>
            <a:r>
              <a:rPr lang="en-US" sz="3600" dirty="0">
                <a:solidFill>
                  <a:schemeClr val="bg1"/>
                </a:solidFill>
                <a:latin typeface="Helvetica" panose="020B0604020202020204" pitchFamily="34" charset="0"/>
                <a:cs typeface="Helvetica" panose="020B0604020202020204" pitchFamily="34" charset="0"/>
              </a:rPr>
              <a:t>January </a:t>
            </a:r>
            <a:r>
              <a:rPr lang="en-US" sz="3600" dirty="0">
                <a:solidFill>
                  <a:schemeClr val="bg1"/>
                </a:solidFill>
                <a:latin typeface="Helvetica"/>
              </a:rPr>
              <a:t>can earn:</a:t>
            </a:r>
          </a:p>
          <a:p>
            <a:endParaRPr lang="en-US" sz="2000" dirty="0">
              <a:solidFill>
                <a:schemeClr val="bg1"/>
              </a:solidFill>
            </a:endParaRPr>
          </a:p>
        </p:txBody>
      </p:sp>
      <p:sp>
        <p:nvSpPr>
          <p:cNvPr id="8" name="The purpose of launching a new IBO is to move people into ACTION -">
            <a:extLst>
              <a:ext uri="{FF2B5EF4-FFF2-40B4-BE49-F238E27FC236}">
                <a16:creationId xmlns:a16="http://schemas.microsoft.com/office/drawing/2014/main" id="{DB0349C3-4C66-4079-BAC9-EFAEA82B167B}"/>
              </a:ext>
            </a:extLst>
          </p:cNvPr>
          <p:cNvSpPr txBox="1"/>
          <p:nvPr/>
        </p:nvSpPr>
        <p:spPr>
          <a:xfrm>
            <a:off x="1054324" y="729982"/>
            <a:ext cx="11137676" cy="1769715"/>
          </a:xfrm>
          <a:prstGeom prst="rect">
            <a:avLst/>
          </a:prstGeom>
          <a:ln w="12700">
            <a:miter lim="400000"/>
          </a:ln>
          <a:effectLst>
            <a:outerShdw blurRad="50800" dist="38100" dir="5400000" algn="t" rotWithShape="0">
              <a:prstClr val="black">
                <a:alpha val="40000"/>
              </a:prstClr>
            </a:outerShdw>
          </a:effectLst>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50800" tIns="50800" rIns="50800" bIns="50800">
            <a:spAutoFit/>
          </a:bodyPr>
          <a:lstStyle>
            <a:lvl1pPr algn="ctr">
              <a:defRPr sz="8000" b="1" i="0" cap="all" spc="0">
                <a:solidFill>
                  <a:srgbClr val="002856"/>
                </a:solidFill>
              </a:defRPr>
            </a:lvl1pPr>
          </a:lstStyle>
          <a:p>
            <a:pPr algn="l">
              <a:lnSpc>
                <a:spcPts val="6500"/>
              </a:lnSpc>
            </a:pPr>
            <a:r>
              <a:rPr lang="en-US" sz="6300" dirty="0">
                <a:solidFill>
                  <a:srgbClr val="F7E799"/>
                </a:solidFill>
                <a:latin typeface="Helvetica" panose="020B0604020202020204" pitchFamily="34" charset="0"/>
                <a:cs typeface="Helvetica" panose="020B0604020202020204" pitchFamily="34" charset="0"/>
              </a:rPr>
              <a:t>NEW ETL IN 30 DAYS BONUS* POTENTIAL</a:t>
            </a:r>
          </a:p>
        </p:txBody>
      </p:sp>
      <p:sp>
        <p:nvSpPr>
          <p:cNvPr id="10" name="Rectangle 9">
            <a:extLst>
              <a:ext uri="{FF2B5EF4-FFF2-40B4-BE49-F238E27FC236}">
                <a16:creationId xmlns:a16="http://schemas.microsoft.com/office/drawing/2014/main" id="{C08DCFD3-EE2B-43AF-9C43-46ECD9CB2332}"/>
              </a:ext>
            </a:extLst>
          </p:cNvPr>
          <p:cNvSpPr/>
          <p:nvPr/>
        </p:nvSpPr>
        <p:spPr>
          <a:xfrm>
            <a:off x="1054324" y="7602158"/>
            <a:ext cx="6226761" cy="2800767"/>
          </a:xfrm>
          <a:prstGeom prst="rect">
            <a:avLst/>
          </a:prstGeom>
        </p:spPr>
        <p:txBody>
          <a:bodyPr wrap="square">
            <a:spAutoFit/>
          </a:bodyPr>
          <a:lstStyle/>
          <a:p>
            <a:pPr algn="l">
              <a:lnSpc>
                <a:spcPct val="100000"/>
              </a:lnSpc>
            </a:pPr>
            <a:r>
              <a:rPr lang="en-US" sz="4400" b="1" dirty="0">
                <a:solidFill>
                  <a:srgbClr val="F7E799"/>
                </a:solidFill>
                <a:latin typeface="Helvetica" pitchFamily="2" charset="0"/>
              </a:rPr>
              <a:t>Qualify as an ETL in </a:t>
            </a:r>
          </a:p>
          <a:p>
            <a:pPr algn="l">
              <a:lnSpc>
                <a:spcPct val="100000"/>
              </a:lnSpc>
            </a:pPr>
            <a:r>
              <a:rPr lang="en-US" sz="4400" b="1" dirty="0">
                <a:solidFill>
                  <a:srgbClr val="F7E799"/>
                </a:solidFill>
                <a:latin typeface="Helvetica" pitchFamily="2" charset="0"/>
              </a:rPr>
              <a:t>30 Days with at least </a:t>
            </a:r>
          </a:p>
          <a:p>
            <a:pPr algn="l">
              <a:lnSpc>
                <a:spcPct val="100000"/>
              </a:lnSpc>
            </a:pPr>
            <a:r>
              <a:rPr lang="en-US" sz="4400" b="1" dirty="0">
                <a:solidFill>
                  <a:srgbClr val="F7E799"/>
                </a:solidFill>
                <a:latin typeface="Helvetica" pitchFamily="2" charset="0"/>
              </a:rPr>
              <a:t>15 downline </a:t>
            </a:r>
          </a:p>
          <a:p>
            <a:pPr algn="l">
              <a:lnSpc>
                <a:spcPct val="100000"/>
              </a:lnSpc>
            </a:pPr>
            <a:r>
              <a:rPr lang="en-US" sz="4400" b="1" dirty="0">
                <a:solidFill>
                  <a:srgbClr val="F7E799"/>
                </a:solidFill>
                <a:latin typeface="Helvetica" pitchFamily="2" charset="0"/>
              </a:rPr>
              <a:t>customer points.</a:t>
            </a:r>
            <a:endParaRPr lang="en-US" sz="4400" b="1" dirty="0">
              <a:solidFill>
                <a:srgbClr val="F7E799"/>
              </a:solidFill>
              <a:latin typeface="Helvetica" panose="020B0604020202020204" pitchFamily="34" charset="0"/>
              <a:cs typeface="Helvetica" panose="020B0604020202020204" pitchFamily="34" charset="0"/>
            </a:endParaRPr>
          </a:p>
        </p:txBody>
      </p:sp>
      <p:cxnSp>
        <p:nvCxnSpPr>
          <p:cNvPr id="14" name="Straight Connector 13">
            <a:extLst>
              <a:ext uri="{FF2B5EF4-FFF2-40B4-BE49-F238E27FC236}">
                <a16:creationId xmlns:a16="http://schemas.microsoft.com/office/drawing/2014/main" id="{951C7004-B207-4347-B2F6-C057D6B5A304}"/>
              </a:ext>
            </a:extLst>
          </p:cNvPr>
          <p:cNvCxnSpPr>
            <a:cxnSpLocks/>
          </p:cNvCxnSpPr>
          <p:nvPr/>
        </p:nvCxnSpPr>
        <p:spPr>
          <a:xfrm>
            <a:off x="1168404" y="19878"/>
            <a:ext cx="11295266" cy="0"/>
          </a:xfrm>
          <a:prstGeom prst="line">
            <a:avLst/>
          </a:prstGeom>
          <a:noFill/>
          <a:ln w="76200" cap="flat">
            <a:solidFill>
              <a:srgbClr val="F7E799"/>
            </a:solidFill>
            <a:prstDash val="solid"/>
            <a:miter lim="400000"/>
          </a:ln>
          <a:effectLst/>
          <a:sp3d/>
        </p:spPr>
        <p:style>
          <a:lnRef idx="0">
            <a:scrgbClr r="0" g="0" b="0"/>
          </a:lnRef>
          <a:fillRef idx="0">
            <a:scrgbClr r="0" g="0" b="0"/>
          </a:fillRef>
          <a:effectRef idx="0">
            <a:scrgbClr r="0" g="0" b="0"/>
          </a:effectRef>
          <a:fontRef idx="none"/>
        </p:style>
      </p:cxnSp>
      <p:pic>
        <p:nvPicPr>
          <p:cNvPr id="20" name="Picture 19" descr="A black and white logo&#10;&#10;Description automatically generated with medium confidence">
            <a:extLst>
              <a:ext uri="{FF2B5EF4-FFF2-40B4-BE49-F238E27FC236}">
                <a16:creationId xmlns:a16="http://schemas.microsoft.com/office/drawing/2014/main" id="{D6F0DABD-23EA-4182-9787-6B89D684F9C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1490227" y="12681458"/>
            <a:ext cx="2167264" cy="816242"/>
          </a:xfrm>
          <a:prstGeom prst="rect">
            <a:avLst/>
          </a:prstGeom>
        </p:spPr>
      </p:pic>
      <p:pic>
        <p:nvPicPr>
          <p:cNvPr id="17" name="Picture 16" descr="Logo&#10;&#10;Description automatically generated">
            <a:extLst>
              <a:ext uri="{FF2B5EF4-FFF2-40B4-BE49-F238E27FC236}">
                <a16:creationId xmlns:a16="http://schemas.microsoft.com/office/drawing/2014/main" id="{7931167B-5606-44CA-A2CE-FE1D4CC2A12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302345" y="473844"/>
            <a:ext cx="6203067" cy="2888506"/>
          </a:xfrm>
          <a:prstGeom prst="rect">
            <a:avLst/>
          </a:prstGeom>
        </p:spPr>
      </p:pic>
      <p:pic>
        <p:nvPicPr>
          <p:cNvPr id="6" name="Picture 5" descr="Graphical user interface&#10;&#10;Description automatically generated">
            <a:extLst>
              <a:ext uri="{FF2B5EF4-FFF2-40B4-BE49-F238E27FC236}">
                <a16:creationId xmlns:a16="http://schemas.microsoft.com/office/drawing/2014/main" id="{E90D05C7-B0DE-4B18-9FA4-77703DFD238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17327" y="4396967"/>
            <a:ext cx="15888085" cy="8065373"/>
          </a:xfrm>
          <a:prstGeom prst="rect">
            <a:avLst/>
          </a:prstGeom>
        </p:spPr>
      </p:pic>
    </p:spTree>
    <p:extLst>
      <p:ext uri="{BB962C8B-B14F-4D97-AF65-F5344CB8AC3E}">
        <p14:creationId xmlns:p14="http://schemas.microsoft.com/office/powerpoint/2010/main" val="183029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80FFF2D-B6DE-417A-A702-B9FC5A37BBD3}"/>
              </a:ext>
            </a:extLst>
          </p:cNvPr>
          <p:cNvSpPr/>
          <p:nvPr/>
        </p:nvSpPr>
        <p:spPr>
          <a:xfrm>
            <a:off x="1168404" y="3712001"/>
            <a:ext cx="9947254" cy="3000609"/>
          </a:xfrm>
          <a:prstGeom prst="rect">
            <a:avLst/>
          </a:prstGeom>
          <a:solidFill>
            <a:schemeClr val="bg1"/>
          </a:solidFill>
          <a:ln w="12700" cap="flat">
            <a:solidFill>
              <a:srgbClr val="FF00FF"/>
            </a:solidFill>
            <a:prstDash val="dash"/>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cxnSp>
        <p:nvCxnSpPr>
          <p:cNvPr id="29" name="Straight Connector 28">
            <a:extLst>
              <a:ext uri="{FF2B5EF4-FFF2-40B4-BE49-F238E27FC236}">
                <a16:creationId xmlns:a16="http://schemas.microsoft.com/office/drawing/2014/main" id="{604ED192-BC14-4D96-8068-026B801A0BAC}"/>
              </a:ext>
            </a:extLst>
          </p:cNvPr>
          <p:cNvCxnSpPr>
            <a:cxnSpLocks/>
          </p:cNvCxnSpPr>
          <p:nvPr/>
        </p:nvCxnSpPr>
        <p:spPr>
          <a:xfrm>
            <a:off x="1168404" y="19878"/>
            <a:ext cx="14790959" cy="0"/>
          </a:xfrm>
          <a:prstGeom prst="line">
            <a:avLst/>
          </a:prstGeom>
          <a:noFill/>
          <a:ln w="76200" cap="flat">
            <a:solidFill>
              <a:srgbClr val="F7E799"/>
            </a:solidFill>
            <a:prstDash val="solid"/>
            <a:miter lim="400000"/>
          </a:ln>
          <a:effectLst/>
          <a:sp3d/>
        </p:spPr>
        <p:style>
          <a:lnRef idx="0">
            <a:scrgbClr r="0" g="0" b="0"/>
          </a:lnRef>
          <a:fillRef idx="0">
            <a:scrgbClr r="0" g="0" b="0"/>
          </a:fillRef>
          <a:effectRef idx="0">
            <a:scrgbClr r="0" g="0" b="0"/>
          </a:effectRef>
          <a:fontRef idx="none"/>
        </p:style>
      </p:cxnSp>
      <p:sp>
        <p:nvSpPr>
          <p:cNvPr id="31" name="Rectangle 30">
            <a:extLst>
              <a:ext uri="{FF2B5EF4-FFF2-40B4-BE49-F238E27FC236}">
                <a16:creationId xmlns:a16="http://schemas.microsoft.com/office/drawing/2014/main" id="{D258BA9B-906F-4340-BC69-6E54D8F2983E}"/>
              </a:ext>
            </a:extLst>
          </p:cNvPr>
          <p:cNvSpPr/>
          <p:nvPr/>
        </p:nvSpPr>
        <p:spPr>
          <a:xfrm>
            <a:off x="12257194" y="3653127"/>
            <a:ext cx="9947254" cy="3000609"/>
          </a:xfrm>
          <a:prstGeom prst="rect">
            <a:avLst/>
          </a:prstGeom>
          <a:solidFill>
            <a:schemeClr val="bg1"/>
          </a:solidFill>
          <a:ln w="12700" cap="flat">
            <a:solidFill>
              <a:srgbClr val="FF00FF"/>
            </a:solidFill>
            <a:prstDash val="dash"/>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32" name="Rectangle 31">
            <a:extLst>
              <a:ext uri="{FF2B5EF4-FFF2-40B4-BE49-F238E27FC236}">
                <a16:creationId xmlns:a16="http://schemas.microsoft.com/office/drawing/2014/main" id="{D4FFF84F-F704-4C6B-B46B-B5A89D65BAB5}"/>
              </a:ext>
            </a:extLst>
          </p:cNvPr>
          <p:cNvSpPr/>
          <p:nvPr/>
        </p:nvSpPr>
        <p:spPr>
          <a:xfrm>
            <a:off x="12307771" y="8178318"/>
            <a:ext cx="9947254" cy="3000609"/>
          </a:xfrm>
          <a:prstGeom prst="rect">
            <a:avLst/>
          </a:prstGeom>
          <a:solidFill>
            <a:schemeClr val="bg1"/>
          </a:solidFill>
          <a:ln w="12700" cap="flat">
            <a:solidFill>
              <a:srgbClr val="FF00FF"/>
            </a:solidFill>
            <a:prstDash val="dash"/>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33" name="Rectangle 32">
            <a:extLst>
              <a:ext uri="{FF2B5EF4-FFF2-40B4-BE49-F238E27FC236}">
                <a16:creationId xmlns:a16="http://schemas.microsoft.com/office/drawing/2014/main" id="{4579A3FE-72FE-4320-98B2-86B157752FB5}"/>
              </a:ext>
            </a:extLst>
          </p:cNvPr>
          <p:cNvSpPr/>
          <p:nvPr/>
        </p:nvSpPr>
        <p:spPr>
          <a:xfrm>
            <a:off x="1168404" y="8084590"/>
            <a:ext cx="9947254" cy="3000609"/>
          </a:xfrm>
          <a:prstGeom prst="rect">
            <a:avLst/>
          </a:prstGeom>
          <a:solidFill>
            <a:schemeClr val="bg1"/>
          </a:solidFill>
          <a:ln w="12700" cap="flat">
            <a:solidFill>
              <a:srgbClr val="FF00FF"/>
            </a:solidFill>
            <a:prstDash val="dash"/>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grpSp>
        <p:nvGrpSpPr>
          <p:cNvPr id="20" name="Group 19">
            <a:extLst>
              <a:ext uri="{FF2B5EF4-FFF2-40B4-BE49-F238E27FC236}">
                <a16:creationId xmlns:a16="http://schemas.microsoft.com/office/drawing/2014/main" id="{DB1460F7-60BF-4A1A-BD28-2DF193F4F6D0}"/>
              </a:ext>
            </a:extLst>
          </p:cNvPr>
          <p:cNvGrpSpPr/>
          <p:nvPr/>
        </p:nvGrpSpPr>
        <p:grpSpPr>
          <a:xfrm>
            <a:off x="1019339" y="729982"/>
            <a:ext cx="22852624" cy="12622105"/>
            <a:chOff x="1019339" y="729982"/>
            <a:chExt cx="22852624" cy="12622105"/>
          </a:xfrm>
        </p:grpSpPr>
        <p:sp>
          <p:nvSpPr>
            <p:cNvPr id="4" name="Rectangle 3">
              <a:extLst>
                <a:ext uri="{FF2B5EF4-FFF2-40B4-BE49-F238E27FC236}">
                  <a16:creationId xmlns:a16="http://schemas.microsoft.com/office/drawing/2014/main" id="{82D66C4F-0FFF-494B-A8A1-E36712885922}"/>
                </a:ext>
              </a:extLst>
            </p:cNvPr>
            <p:cNvSpPr/>
            <p:nvPr/>
          </p:nvSpPr>
          <p:spPr>
            <a:xfrm>
              <a:off x="12272809" y="4788786"/>
              <a:ext cx="9240991" cy="605934"/>
            </a:xfrm>
            <a:prstGeom prst="rect">
              <a:avLst/>
            </a:prstGeom>
            <a:solidFill>
              <a:schemeClr val="bg1"/>
            </a:solidFill>
            <a:ln w="12700"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a:ln>
                  <a:noFill/>
                </a:ln>
                <a:solidFill>
                  <a:schemeClr val="bg2">
                    <a:lumMod val="10000"/>
                  </a:schemeClr>
                </a:solidFill>
                <a:effectLst/>
                <a:uFillTx/>
                <a:latin typeface="Helvetica Neue Medium"/>
                <a:ea typeface="Helvetica Neue Medium"/>
                <a:cs typeface="Helvetica Neue Medium"/>
                <a:sym typeface="Helvetica Neue Medium"/>
              </a:endParaRPr>
            </a:p>
          </p:txBody>
        </p:sp>
        <p:sp>
          <p:nvSpPr>
            <p:cNvPr id="7" name="The purpose of launching a new IBO is to move people into ACTION -">
              <a:extLst>
                <a:ext uri="{FF2B5EF4-FFF2-40B4-BE49-F238E27FC236}">
                  <a16:creationId xmlns:a16="http://schemas.microsoft.com/office/drawing/2014/main" id="{362F39A8-D2A7-4EBC-A8E8-BA6C9A480A2F}"/>
                </a:ext>
              </a:extLst>
            </p:cNvPr>
            <p:cNvSpPr txBox="1"/>
            <p:nvPr/>
          </p:nvSpPr>
          <p:spPr>
            <a:xfrm>
              <a:off x="1075118" y="729982"/>
              <a:ext cx="15288400" cy="936154"/>
            </a:xfrm>
            <a:prstGeom prst="rect">
              <a:avLst/>
            </a:prstGeom>
            <a:ln w="12700">
              <a:miter lim="400000"/>
            </a:ln>
            <a:effectLst>
              <a:outerShdw blurRad="50800" dist="38100" dir="5400000" algn="t" rotWithShape="0">
                <a:prstClr val="black">
                  <a:alpha val="40000"/>
                </a:prstClr>
              </a:outerShdw>
            </a:effectLst>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50800" tIns="50800" rIns="50800" bIns="50800">
              <a:spAutoFit/>
            </a:bodyPr>
            <a:lstStyle>
              <a:lvl1pPr algn="ctr">
                <a:defRPr sz="8000" b="1" i="0" cap="all" spc="0">
                  <a:solidFill>
                    <a:srgbClr val="002856"/>
                  </a:solidFill>
                </a:defRPr>
              </a:lvl1pPr>
            </a:lstStyle>
            <a:p>
              <a:pPr algn="l">
                <a:lnSpc>
                  <a:spcPts val="6500"/>
                </a:lnSpc>
                <a:tabLst>
                  <a:tab pos="692150" algn="l"/>
                </a:tabLst>
              </a:pPr>
              <a:r>
                <a:rPr lang="en-US" sz="6600" dirty="0">
                  <a:solidFill>
                    <a:srgbClr val="F7E799"/>
                  </a:solidFill>
                  <a:latin typeface="Helvetica" panose="020B0604020202020204" pitchFamily="34" charset="0"/>
                  <a:cs typeface="Helvetica" panose="020B0604020202020204" pitchFamily="34" charset="0"/>
                </a:rPr>
                <a:t>Powerful Referral programs</a:t>
              </a:r>
            </a:p>
          </p:txBody>
        </p:sp>
        <p:pic>
          <p:nvPicPr>
            <p:cNvPr id="8" name="Picture 4" descr="Logo">
              <a:extLst>
                <a:ext uri="{FF2B5EF4-FFF2-40B4-BE49-F238E27FC236}">
                  <a16:creationId xmlns:a16="http://schemas.microsoft.com/office/drawing/2014/main" id="{9139D1EC-262A-4791-8033-EA828490EA69}"/>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2767554" y="8626120"/>
              <a:ext cx="2584691" cy="149116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XOOM Energy">
              <a:extLst>
                <a:ext uri="{FF2B5EF4-FFF2-40B4-BE49-F238E27FC236}">
                  <a16:creationId xmlns:a16="http://schemas.microsoft.com/office/drawing/2014/main" id="{C464A93D-5A6E-47B9-AE79-DCC69642325B}"/>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196673" y="8864902"/>
              <a:ext cx="4376823" cy="936154"/>
            </a:xfrm>
            <a:prstGeom prst="rect">
              <a:avLst/>
            </a:prstGeom>
            <a:noFill/>
            <a:extLst>
              <a:ext uri="{909E8E84-426E-40DD-AFC4-6F175D3DCCD1}">
                <a14:hiddenFill xmlns:a14="http://schemas.microsoft.com/office/drawing/2010/main">
                  <a:solidFill>
                    <a:srgbClr val="FFFFFF"/>
                  </a:solidFill>
                </a14:hiddenFill>
              </a:ext>
            </a:extLst>
          </p:spPr>
        </p:pic>
        <p:sp>
          <p:nvSpPr>
            <p:cNvPr id="10" name="AutoShape 8" descr="IDSeal Logo - Click to go to Home Page">
              <a:extLst>
                <a:ext uri="{FF2B5EF4-FFF2-40B4-BE49-F238E27FC236}">
                  <a16:creationId xmlns:a16="http://schemas.microsoft.com/office/drawing/2014/main" id="{2E3C231A-F66C-4724-8471-68650AA43C88}"/>
                </a:ext>
              </a:extLst>
            </p:cNvPr>
            <p:cNvSpPr>
              <a:spLocks noChangeAspect="1" noChangeArrowheads="1"/>
            </p:cNvSpPr>
            <p:nvPr/>
          </p:nvSpPr>
          <p:spPr bwMode="auto">
            <a:xfrm>
              <a:off x="12039600" y="6705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chemeClr val="bg2">
                    <a:lumMod val="10000"/>
                  </a:schemeClr>
                </a:solidFill>
              </a:endParaRPr>
            </a:p>
          </p:txBody>
        </p:sp>
        <p:pic>
          <p:nvPicPr>
            <p:cNvPr id="11" name="Picture 12" descr="IDSeal – Give them nothing to steal, with IDSeal.">
              <a:extLst>
                <a:ext uri="{FF2B5EF4-FFF2-40B4-BE49-F238E27FC236}">
                  <a16:creationId xmlns:a16="http://schemas.microsoft.com/office/drawing/2014/main" id="{A1727B41-2407-43BA-821D-E3A314F49039}"/>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661728" y="4630414"/>
              <a:ext cx="3206350" cy="741511"/>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E32CDBBA-7A70-4A95-A79E-5B2322342B0C}"/>
                </a:ext>
              </a:extLst>
            </p:cNvPr>
            <p:cNvSpPr txBox="1"/>
            <p:nvPr/>
          </p:nvSpPr>
          <p:spPr>
            <a:xfrm>
              <a:off x="5154699" y="3712001"/>
              <a:ext cx="5273955" cy="2893100"/>
            </a:xfrm>
            <a:prstGeom prst="rect">
              <a:avLst/>
            </a:prstGeom>
            <a:noFill/>
          </p:spPr>
          <p:txBody>
            <a:bodyPr wrap="square" lIns="91440" tIns="45720" rIns="91440" bIns="45720" rtlCol="0" anchor="t">
              <a:spAutoFit/>
            </a:bodyPr>
            <a:lstStyle/>
            <a:p>
              <a:pPr algn="l">
                <a:lnSpc>
                  <a:spcPct val="100000"/>
                </a:lnSpc>
              </a:pPr>
              <a:r>
                <a:rPr lang="en-US" sz="3900" b="1" dirty="0">
                  <a:solidFill>
                    <a:schemeClr val="bg2">
                      <a:lumMod val="10000"/>
                    </a:schemeClr>
                  </a:solidFill>
                  <a:latin typeface="Helvetica"/>
                  <a:cs typeface="Helvetica"/>
                </a:rPr>
                <a:t>GET 5,</a:t>
              </a:r>
            </a:p>
            <a:p>
              <a:pPr algn="l">
                <a:lnSpc>
                  <a:spcPct val="100000"/>
                </a:lnSpc>
              </a:pPr>
              <a:r>
                <a:rPr lang="en-US" sz="3900" b="1" dirty="0">
                  <a:solidFill>
                    <a:schemeClr val="bg2">
                      <a:lumMod val="10000"/>
                    </a:schemeClr>
                  </a:solidFill>
                  <a:latin typeface="Helvetica"/>
                  <a:cs typeface="Helvetica"/>
                </a:rPr>
                <a:t>GET REWARDED</a:t>
              </a:r>
              <a:r>
                <a:rPr lang="en-US" sz="3900" dirty="0">
                  <a:solidFill>
                    <a:schemeClr val="bg2">
                      <a:lumMod val="10000"/>
                    </a:schemeClr>
                  </a:solidFill>
                  <a:latin typeface="Helvetica"/>
                  <a:cs typeface="Helvetica"/>
                </a:rPr>
                <a:t>*</a:t>
              </a:r>
              <a:br>
                <a:rPr lang="en-US" sz="3200" b="1" dirty="0">
                  <a:solidFill>
                    <a:schemeClr val="bg2">
                      <a:lumMod val="10000"/>
                    </a:schemeClr>
                  </a:solidFill>
                  <a:latin typeface="Helvetica"/>
                  <a:cs typeface="Helvetica"/>
                </a:rPr>
              </a:br>
              <a:r>
                <a:rPr lang="en-US" sz="3000" dirty="0">
                  <a:solidFill>
                    <a:schemeClr val="bg2">
                      <a:lumMod val="10000"/>
                    </a:schemeClr>
                  </a:solidFill>
                  <a:latin typeface="Helvetica"/>
                  <a:cs typeface="Helvetica"/>
                </a:rPr>
                <a:t>Receive a BONUS equal to the cost of your Quarterly or Annual IDSeal Subscription</a:t>
              </a:r>
            </a:p>
            <a:p>
              <a:pPr algn="l">
                <a:lnSpc>
                  <a:spcPct val="100000"/>
                </a:lnSpc>
              </a:pPr>
              <a:r>
                <a:rPr lang="en-US" sz="800" b="1" dirty="0">
                  <a:solidFill>
                    <a:schemeClr val="bg2">
                      <a:lumMod val="10000"/>
                    </a:schemeClr>
                  </a:solidFill>
                  <a:latin typeface="Helvetica"/>
                  <a:cs typeface="Helvetica"/>
                </a:rPr>
                <a:t> </a:t>
              </a:r>
            </a:p>
            <a:p>
              <a:pPr algn="l">
                <a:lnSpc>
                  <a:spcPct val="100000"/>
                </a:lnSpc>
              </a:pPr>
              <a:r>
                <a:rPr lang="en-US" sz="600" b="1" dirty="0">
                  <a:solidFill>
                    <a:schemeClr val="bg2">
                      <a:lumMod val="10000"/>
                    </a:schemeClr>
                  </a:solidFill>
                  <a:latin typeface="Helvetica"/>
                  <a:cs typeface="Helvetica" panose="020B0604020202020204" pitchFamily="34" charset="0"/>
                </a:rPr>
                <a:t>z</a:t>
              </a:r>
            </a:p>
          </p:txBody>
        </p:sp>
        <p:sp>
          <p:nvSpPr>
            <p:cNvPr id="13" name="TextBox 12">
              <a:extLst>
                <a:ext uri="{FF2B5EF4-FFF2-40B4-BE49-F238E27FC236}">
                  <a16:creationId xmlns:a16="http://schemas.microsoft.com/office/drawing/2014/main" id="{AC08B0C3-ABA5-4EF8-8BFC-EDCFE46124DF}"/>
                </a:ext>
              </a:extLst>
            </p:cNvPr>
            <p:cNvSpPr txBox="1"/>
            <p:nvPr/>
          </p:nvSpPr>
          <p:spPr>
            <a:xfrm>
              <a:off x="1196673" y="2534542"/>
              <a:ext cx="8887600" cy="707886"/>
            </a:xfrm>
            <a:prstGeom prst="rect">
              <a:avLst/>
            </a:prstGeom>
            <a:noFill/>
          </p:spPr>
          <p:txBody>
            <a:bodyPr wrap="square" lIns="91440" tIns="45720" rIns="91440" bIns="45720" rtlCol="0" anchor="t">
              <a:spAutoFit/>
            </a:bodyPr>
            <a:lstStyle/>
            <a:p>
              <a:pPr algn="l">
                <a:lnSpc>
                  <a:spcPct val="100000"/>
                </a:lnSpc>
              </a:pPr>
              <a:r>
                <a:rPr lang="en-US" sz="4000" b="1" dirty="0">
                  <a:solidFill>
                    <a:schemeClr val="bg1"/>
                  </a:solidFill>
                  <a:latin typeface="Helvetica"/>
                  <a:cs typeface="Helvetica"/>
                </a:rPr>
                <a:t>IBO Only Referral Program</a:t>
              </a:r>
              <a:endParaRPr lang="en-US" sz="3700" dirty="0">
                <a:solidFill>
                  <a:schemeClr val="bg1"/>
                </a:solidFill>
              </a:endParaRPr>
            </a:p>
          </p:txBody>
        </p:sp>
        <p:sp>
          <p:nvSpPr>
            <p:cNvPr id="14" name="TextBox 13">
              <a:extLst>
                <a:ext uri="{FF2B5EF4-FFF2-40B4-BE49-F238E27FC236}">
                  <a16:creationId xmlns:a16="http://schemas.microsoft.com/office/drawing/2014/main" id="{C0E1C63D-4CC2-4E01-80B9-A6EE1CCFB9D1}"/>
                </a:ext>
              </a:extLst>
            </p:cNvPr>
            <p:cNvSpPr txBox="1"/>
            <p:nvPr/>
          </p:nvSpPr>
          <p:spPr>
            <a:xfrm>
              <a:off x="12182323" y="2537073"/>
              <a:ext cx="10942423" cy="707886"/>
            </a:xfrm>
            <a:prstGeom prst="rect">
              <a:avLst/>
            </a:prstGeom>
            <a:noFill/>
          </p:spPr>
          <p:txBody>
            <a:bodyPr wrap="square" lIns="91440" tIns="45720" rIns="91440" bIns="45720" rtlCol="0" anchor="t">
              <a:spAutoFit/>
            </a:bodyPr>
            <a:lstStyle/>
            <a:p>
              <a:pPr algn="l">
                <a:lnSpc>
                  <a:spcPct val="100000"/>
                </a:lnSpc>
              </a:pPr>
              <a:r>
                <a:rPr lang="en-US" sz="4000" b="1" dirty="0">
                  <a:solidFill>
                    <a:schemeClr val="bg1"/>
                  </a:solidFill>
                  <a:latin typeface="Helvetica"/>
                  <a:cs typeface="Helvetica"/>
                </a:rPr>
                <a:t>IBO Only Referral Program</a:t>
              </a:r>
              <a:endParaRPr lang="en-US" sz="3700" dirty="0">
                <a:solidFill>
                  <a:schemeClr val="bg1"/>
                </a:solidFill>
              </a:endParaRPr>
            </a:p>
          </p:txBody>
        </p:sp>
        <p:sp>
          <p:nvSpPr>
            <p:cNvPr id="15" name="TextBox 14">
              <a:extLst>
                <a:ext uri="{FF2B5EF4-FFF2-40B4-BE49-F238E27FC236}">
                  <a16:creationId xmlns:a16="http://schemas.microsoft.com/office/drawing/2014/main" id="{1B698015-5121-472F-A1FE-45BAE9C458B3}"/>
                </a:ext>
              </a:extLst>
            </p:cNvPr>
            <p:cNvSpPr txBox="1"/>
            <p:nvPr/>
          </p:nvSpPr>
          <p:spPr>
            <a:xfrm>
              <a:off x="5364590" y="8084590"/>
              <a:ext cx="5681433" cy="3216265"/>
            </a:xfrm>
            <a:prstGeom prst="rect">
              <a:avLst/>
            </a:prstGeom>
            <a:noFill/>
          </p:spPr>
          <p:txBody>
            <a:bodyPr wrap="square" lIns="91440" tIns="45720" rIns="91440" bIns="45720" rtlCol="0" anchor="t">
              <a:spAutoFit/>
            </a:bodyPr>
            <a:lstStyle/>
            <a:p>
              <a:pPr algn="l">
                <a:lnSpc>
                  <a:spcPct val="100000"/>
                </a:lnSpc>
              </a:pPr>
              <a:r>
                <a:rPr lang="en-US" sz="3900" b="1" dirty="0" err="1">
                  <a:solidFill>
                    <a:schemeClr val="bg2">
                      <a:lumMod val="10000"/>
                    </a:schemeClr>
                  </a:solidFill>
                  <a:latin typeface="Helvetica"/>
                  <a:cs typeface="Helvetica"/>
                </a:rPr>
                <a:t>PowerUP</a:t>
              </a:r>
              <a:r>
                <a:rPr lang="en-US" sz="3900" dirty="0">
                  <a:solidFill>
                    <a:schemeClr val="bg2">
                      <a:lumMod val="10000"/>
                    </a:schemeClr>
                  </a:solidFill>
                  <a:latin typeface="Helvetica"/>
                  <a:cs typeface="Helvetica"/>
                </a:rPr>
                <a:t>*</a:t>
              </a:r>
              <a:br>
                <a:rPr lang="en-US" sz="3200" b="1" dirty="0">
                  <a:solidFill>
                    <a:schemeClr val="bg2">
                      <a:lumMod val="10000"/>
                    </a:schemeClr>
                  </a:solidFill>
                  <a:latin typeface="Helvetica"/>
                  <a:cs typeface="Helvetica"/>
                </a:rPr>
              </a:br>
              <a:r>
                <a:rPr lang="en-US" sz="3000" dirty="0">
                  <a:solidFill>
                    <a:schemeClr val="bg2">
                      <a:lumMod val="10000"/>
                    </a:schemeClr>
                  </a:solidFill>
                  <a:latin typeface="Helvetica"/>
                  <a:cs typeface="Helvetica"/>
                </a:rPr>
                <a:t>Refer 12+ Residential Natural Gas or 12+ Residential Electricity customers and receive a BONUS equal to the average commodity charges.</a:t>
              </a:r>
            </a:p>
            <a:p>
              <a:pPr algn="l">
                <a:lnSpc>
                  <a:spcPct val="100000"/>
                </a:lnSpc>
              </a:pPr>
              <a:r>
                <a:rPr lang="en-US" sz="800" b="1" dirty="0">
                  <a:solidFill>
                    <a:schemeClr val="bg2">
                      <a:lumMod val="10000"/>
                    </a:schemeClr>
                  </a:solidFill>
                  <a:latin typeface="Helvetica"/>
                  <a:cs typeface="Helvetica"/>
                </a:rPr>
                <a:t> </a:t>
              </a:r>
            </a:p>
            <a:p>
              <a:pPr algn="l">
                <a:lnSpc>
                  <a:spcPct val="100000"/>
                </a:lnSpc>
              </a:pPr>
              <a:endParaRPr lang="en-US" sz="600" b="1" dirty="0">
                <a:solidFill>
                  <a:schemeClr val="bg2">
                    <a:lumMod val="10000"/>
                  </a:schemeClr>
                </a:solidFill>
                <a:latin typeface="Helvetica"/>
                <a:cs typeface="Helvetica" panose="020B0604020202020204" pitchFamily="34" charset="0"/>
              </a:endParaRPr>
            </a:p>
          </p:txBody>
        </p:sp>
        <p:sp>
          <p:nvSpPr>
            <p:cNvPr id="16" name="TextBox 15">
              <a:extLst>
                <a:ext uri="{FF2B5EF4-FFF2-40B4-BE49-F238E27FC236}">
                  <a16:creationId xmlns:a16="http://schemas.microsoft.com/office/drawing/2014/main" id="{6C686B32-E2E6-4B90-A274-665921533140}"/>
                </a:ext>
              </a:extLst>
            </p:cNvPr>
            <p:cNvSpPr txBox="1"/>
            <p:nvPr/>
          </p:nvSpPr>
          <p:spPr>
            <a:xfrm>
              <a:off x="15959363" y="8306280"/>
              <a:ext cx="5192153" cy="2631490"/>
            </a:xfrm>
            <a:prstGeom prst="rect">
              <a:avLst/>
            </a:prstGeom>
            <a:noFill/>
          </p:spPr>
          <p:txBody>
            <a:bodyPr wrap="square" lIns="91440" tIns="45720" rIns="91440" bIns="45720" rtlCol="0" anchor="t">
              <a:spAutoFit/>
            </a:bodyPr>
            <a:lstStyle/>
            <a:p>
              <a:pPr algn="l">
                <a:lnSpc>
                  <a:spcPct val="100000"/>
                </a:lnSpc>
              </a:pPr>
              <a:r>
                <a:rPr lang="en-US" sz="3900" b="1" dirty="0">
                  <a:solidFill>
                    <a:schemeClr val="bg2">
                      <a:lumMod val="10000"/>
                    </a:schemeClr>
                  </a:solidFill>
                  <a:latin typeface="Helvetica"/>
                  <a:cs typeface="Helvetica"/>
                </a:rPr>
                <a:t>GET 5, GET FREE*</a:t>
              </a:r>
              <a:br>
                <a:rPr lang="en-US" sz="3200" b="1" dirty="0">
                  <a:solidFill>
                    <a:schemeClr val="bg2">
                      <a:lumMod val="10000"/>
                    </a:schemeClr>
                  </a:solidFill>
                  <a:latin typeface="Helvetica"/>
                  <a:cs typeface="Helvetica"/>
                </a:rPr>
              </a:br>
              <a:r>
                <a:rPr lang="en-US" sz="3000" dirty="0">
                  <a:solidFill>
                    <a:schemeClr val="bg2">
                      <a:lumMod val="10000"/>
                    </a:schemeClr>
                  </a:solidFill>
                  <a:latin typeface="Helvetica" panose="020B0604020202020204" pitchFamily="34" charset="0"/>
                  <a:cs typeface="Helvetica" panose="020B0604020202020204" pitchFamily="34" charset="0"/>
                </a:rPr>
                <a:t>Earn a FREE service for every 5 Flash Services Internet or Internet + Home Phone customers.* </a:t>
              </a:r>
              <a:r>
                <a:rPr lang="en-US" sz="800" b="1" dirty="0">
                  <a:solidFill>
                    <a:schemeClr val="bg2">
                      <a:lumMod val="10000"/>
                    </a:schemeClr>
                  </a:solidFill>
                  <a:latin typeface="Helvetica"/>
                  <a:cs typeface="Helvetica"/>
                </a:rPr>
                <a:t> </a:t>
              </a:r>
            </a:p>
            <a:p>
              <a:pPr algn="l">
                <a:lnSpc>
                  <a:spcPct val="100000"/>
                </a:lnSpc>
              </a:pPr>
              <a:endParaRPr lang="en-US" sz="600" b="1" dirty="0">
                <a:solidFill>
                  <a:schemeClr val="bg2">
                    <a:lumMod val="10000"/>
                  </a:schemeClr>
                </a:solidFill>
                <a:latin typeface="Helvetica"/>
                <a:cs typeface="Helvetica" panose="020B0604020202020204" pitchFamily="34" charset="0"/>
              </a:endParaRPr>
            </a:p>
          </p:txBody>
        </p:sp>
        <p:sp>
          <p:nvSpPr>
            <p:cNvPr id="17" name="TextBox 16">
              <a:extLst>
                <a:ext uri="{FF2B5EF4-FFF2-40B4-BE49-F238E27FC236}">
                  <a16:creationId xmlns:a16="http://schemas.microsoft.com/office/drawing/2014/main" id="{657B7170-848A-429D-A53E-ABCB3DD6F8D6}"/>
                </a:ext>
              </a:extLst>
            </p:cNvPr>
            <p:cNvSpPr txBox="1"/>
            <p:nvPr/>
          </p:nvSpPr>
          <p:spPr>
            <a:xfrm>
              <a:off x="1196673" y="11479219"/>
              <a:ext cx="22675290" cy="707886"/>
            </a:xfrm>
            <a:prstGeom prst="rect">
              <a:avLst/>
            </a:prstGeom>
            <a:noFill/>
          </p:spPr>
          <p:txBody>
            <a:bodyPr wrap="square" lIns="91440" tIns="45720" rIns="91440" bIns="45720" rtlCol="0" anchor="t">
              <a:spAutoFit/>
            </a:bodyPr>
            <a:lstStyle/>
            <a:p>
              <a:pPr algn="l">
                <a:lnSpc>
                  <a:spcPct val="100000"/>
                </a:lnSpc>
              </a:pPr>
              <a:r>
                <a:rPr lang="en-US" sz="4000" b="1" dirty="0">
                  <a:solidFill>
                    <a:schemeClr val="bg1"/>
                  </a:solidFill>
                  <a:latin typeface="Helvetica"/>
                  <a:cs typeface="Helvetica"/>
                </a:rPr>
                <a:t>BONUSES* and FREE* service earned monthly as long as your customers stay. </a:t>
              </a:r>
              <a:endParaRPr lang="en-US" sz="4000" dirty="0">
                <a:solidFill>
                  <a:schemeClr val="bg1"/>
                </a:solidFill>
              </a:endParaRPr>
            </a:p>
          </p:txBody>
        </p:sp>
        <p:sp>
          <p:nvSpPr>
            <p:cNvPr id="18" name="TextBox 17">
              <a:extLst>
                <a:ext uri="{FF2B5EF4-FFF2-40B4-BE49-F238E27FC236}">
                  <a16:creationId xmlns:a16="http://schemas.microsoft.com/office/drawing/2014/main" id="{E3561CC8-796F-4938-97F4-20B9EED84C1C}"/>
                </a:ext>
              </a:extLst>
            </p:cNvPr>
            <p:cNvSpPr txBox="1"/>
            <p:nvPr/>
          </p:nvSpPr>
          <p:spPr>
            <a:xfrm>
              <a:off x="1019339" y="12875033"/>
              <a:ext cx="20326350" cy="477054"/>
            </a:xfrm>
            <a:prstGeom prst="rect">
              <a:avLst/>
            </a:prstGeom>
            <a:noFill/>
          </p:spPr>
          <p:txBody>
            <a:bodyPr wrap="square" lIns="91440" tIns="45720" rIns="91440" bIns="45720" rtlCol="0" anchor="t">
              <a:spAutoFit/>
            </a:bodyPr>
            <a:lstStyle/>
            <a:p>
              <a:pPr algn="l">
                <a:lnSpc>
                  <a:spcPct val="100000"/>
                </a:lnSpc>
              </a:pPr>
              <a:r>
                <a:rPr lang="en-US" sz="2400" dirty="0">
                  <a:solidFill>
                    <a:schemeClr val="bg1"/>
                  </a:solidFill>
                  <a:latin typeface="Helvetica"/>
                  <a:cs typeface="Helvetica"/>
                </a:rPr>
                <a:t>* Refer to acncompass.com and the product-specific program for terms and conditions and complete details. </a:t>
              </a:r>
              <a:endParaRPr lang="en-US" sz="2400" dirty="0">
                <a:solidFill>
                  <a:schemeClr val="bg1"/>
                </a:solidFill>
              </a:endParaRPr>
            </a:p>
          </p:txBody>
        </p:sp>
        <p:sp>
          <p:nvSpPr>
            <p:cNvPr id="19" name="TextBox 18">
              <a:extLst>
                <a:ext uri="{FF2B5EF4-FFF2-40B4-BE49-F238E27FC236}">
                  <a16:creationId xmlns:a16="http://schemas.microsoft.com/office/drawing/2014/main" id="{A3475D7D-A789-493D-987C-F343B6B1563F}"/>
                </a:ext>
              </a:extLst>
            </p:cNvPr>
            <p:cNvSpPr txBox="1"/>
            <p:nvPr/>
          </p:nvSpPr>
          <p:spPr>
            <a:xfrm>
              <a:off x="15959363" y="3880063"/>
              <a:ext cx="5386326" cy="2631490"/>
            </a:xfrm>
            <a:prstGeom prst="rect">
              <a:avLst/>
            </a:prstGeom>
            <a:noFill/>
          </p:spPr>
          <p:txBody>
            <a:bodyPr wrap="square" lIns="91440" tIns="45720" rIns="91440" bIns="45720" rtlCol="0" anchor="t">
              <a:spAutoFit/>
            </a:bodyPr>
            <a:lstStyle/>
            <a:p>
              <a:pPr algn="l">
                <a:lnSpc>
                  <a:spcPct val="100000"/>
                </a:lnSpc>
              </a:pPr>
              <a:r>
                <a:rPr lang="en-US" sz="3900" b="1" dirty="0">
                  <a:solidFill>
                    <a:schemeClr val="bg2">
                      <a:lumMod val="10000"/>
                    </a:schemeClr>
                  </a:solidFill>
                  <a:latin typeface="Helvetica"/>
                  <a:cs typeface="Helvetica"/>
                </a:rPr>
                <a:t>GET 5, GET FREE</a:t>
              </a:r>
              <a:r>
                <a:rPr lang="en-US" sz="3900" dirty="0">
                  <a:solidFill>
                    <a:schemeClr val="bg2">
                      <a:lumMod val="10000"/>
                    </a:schemeClr>
                  </a:solidFill>
                  <a:latin typeface="Helvetica"/>
                  <a:cs typeface="Helvetica"/>
                </a:rPr>
                <a:t>*</a:t>
              </a:r>
              <a:br>
                <a:rPr lang="en-US" sz="3200" b="1" dirty="0">
                  <a:solidFill>
                    <a:schemeClr val="bg2">
                      <a:lumMod val="10000"/>
                    </a:schemeClr>
                  </a:solidFill>
                  <a:latin typeface="Helvetica"/>
                  <a:cs typeface="Helvetica"/>
                </a:rPr>
              </a:br>
              <a:r>
                <a:rPr lang="en-US" sz="3000" dirty="0">
                  <a:solidFill>
                    <a:schemeClr val="bg2">
                      <a:lumMod val="10000"/>
                    </a:schemeClr>
                  </a:solidFill>
                  <a:latin typeface="Helvetica" panose="020B0604020202020204" pitchFamily="34" charset="0"/>
                  <a:cs typeface="Helvetica" panose="020B0604020202020204" pitchFamily="34" charset="0"/>
                </a:rPr>
                <a:t>Earn a FREE line of service on your personal account for every 5 Flash Mobile accounts acquired.*</a:t>
              </a:r>
              <a:r>
                <a:rPr lang="en-US" sz="3000" b="1" dirty="0">
                  <a:solidFill>
                    <a:schemeClr val="bg2">
                      <a:lumMod val="10000"/>
                    </a:schemeClr>
                  </a:solidFill>
                  <a:latin typeface="Helvetica" panose="020B0604020202020204" pitchFamily="34" charset="0"/>
                  <a:cs typeface="Helvetica" panose="020B0604020202020204" pitchFamily="34" charset="0"/>
                </a:rPr>
                <a:t> </a:t>
              </a:r>
            </a:p>
            <a:p>
              <a:pPr algn="l">
                <a:lnSpc>
                  <a:spcPct val="100000"/>
                </a:lnSpc>
              </a:pPr>
              <a:endParaRPr lang="en-US" sz="600" b="1" dirty="0">
                <a:solidFill>
                  <a:schemeClr val="bg2">
                    <a:lumMod val="10000"/>
                  </a:schemeClr>
                </a:solidFill>
                <a:latin typeface="Helvetica"/>
                <a:cs typeface="Helvetica" panose="020B0604020202020204" pitchFamily="34" charset="0"/>
              </a:endParaRPr>
            </a:p>
          </p:txBody>
        </p:sp>
        <p:sp>
          <p:nvSpPr>
            <p:cNvPr id="26" name="TextBox 25">
              <a:extLst>
                <a:ext uri="{FF2B5EF4-FFF2-40B4-BE49-F238E27FC236}">
                  <a16:creationId xmlns:a16="http://schemas.microsoft.com/office/drawing/2014/main" id="{F21049DF-51A6-44F8-AA66-7396399DDBF6}"/>
                </a:ext>
              </a:extLst>
            </p:cNvPr>
            <p:cNvSpPr txBox="1"/>
            <p:nvPr/>
          </p:nvSpPr>
          <p:spPr>
            <a:xfrm>
              <a:off x="12283922" y="7075121"/>
              <a:ext cx="10942423" cy="1182375"/>
            </a:xfrm>
            <a:prstGeom prst="rect">
              <a:avLst/>
            </a:prstGeom>
            <a:noFill/>
            <a:effectLst>
              <a:outerShdw blurRad="50800" dist="38100" dir="2700000" algn="tl" rotWithShape="0">
                <a:prstClr val="black">
                  <a:alpha val="40000"/>
                </a:prstClr>
              </a:outerShdw>
            </a:effectLst>
          </p:spPr>
          <p:txBody>
            <a:bodyPr wrap="square" lIns="91440" tIns="45720" rIns="91440" bIns="45720" rtlCol="0" anchor="t">
              <a:spAutoFit/>
            </a:bodyPr>
            <a:lstStyle/>
            <a:p>
              <a:pPr algn="l">
                <a:lnSpc>
                  <a:spcPct val="100000"/>
                </a:lnSpc>
              </a:pPr>
              <a:r>
                <a:rPr lang="en-US" sz="4000" b="1" dirty="0">
                  <a:solidFill>
                    <a:schemeClr val="bg1"/>
                  </a:solidFill>
                  <a:latin typeface="Helvetica"/>
                  <a:cs typeface="Helvetica"/>
                </a:rPr>
                <a:t>IBO &amp; Customer Referral Programs</a:t>
              </a:r>
              <a:endParaRPr lang="en-US" sz="4000" b="1" dirty="0">
                <a:solidFill>
                  <a:schemeClr val="bg1"/>
                </a:solidFill>
                <a:latin typeface="Helvetica" panose="020B0604020202020204" pitchFamily="34" charset="0"/>
                <a:cs typeface="Helvetica" panose="020B0604020202020204" pitchFamily="34" charset="0"/>
              </a:endParaRPr>
            </a:p>
            <a:p>
              <a:endParaRPr lang="en-US" sz="3700" dirty="0">
                <a:solidFill>
                  <a:schemeClr val="bg1"/>
                </a:solidFill>
              </a:endParaRPr>
            </a:p>
          </p:txBody>
        </p:sp>
        <p:sp>
          <p:nvSpPr>
            <p:cNvPr id="27" name="TextBox 26">
              <a:extLst>
                <a:ext uri="{FF2B5EF4-FFF2-40B4-BE49-F238E27FC236}">
                  <a16:creationId xmlns:a16="http://schemas.microsoft.com/office/drawing/2014/main" id="{0D01165B-E4E7-4AEB-93D1-E05B5709153D}"/>
                </a:ext>
              </a:extLst>
            </p:cNvPr>
            <p:cNvSpPr txBox="1"/>
            <p:nvPr/>
          </p:nvSpPr>
          <p:spPr>
            <a:xfrm>
              <a:off x="1227518" y="7064289"/>
              <a:ext cx="8887600" cy="1182375"/>
            </a:xfrm>
            <a:prstGeom prst="rect">
              <a:avLst/>
            </a:prstGeom>
            <a:noFill/>
            <a:effectLst>
              <a:outerShdw blurRad="50800" dist="38100" dir="2700000" algn="tl" rotWithShape="0">
                <a:prstClr val="black">
                  <a:alpha val="40000"/>
                </a:prstClr>
              </a:outerShdw>
            </a:effectLst>
          </p:spPr>
          <p:txBody>
            <a:bodyPr wrap="square" lIns="91440" tIns="45720" rIns="91440" bIns="45720" rtlCol="0" anchor="t">
              <a:spAutoFit/>
            </a:bodyPr>
            <a:lstStyle/>
            <a:p>
              <a:pPr algn="l">
                <a:lnSpc>
                  <a:spcPct val="100000"/>
                </a:lnSpc>
              </a:pPr>
              <a:r>
                <a:rPr lang="en-US" sz="4000" b="1" dirty="0">
                  <a:solidFill>
                    <a:schemeClr val="bg1"/>
                  </a:solidFill>
                  <a:latin typeface="Helvetica"/>
                  <a:cs typeface="Helvetica"/>
                </a:rPr>
                <a:t>IBO Only Referral Program</a:t>
              </a:r>
              <a:endParaRPr lang="en-US" sz="4000" b="1" dirty="0">
                <a:solidFill>
                  <a:schemeClr val="bg1"/>
                </a:solidFill>
                <a:latin typeface="Helvetica" panose="020B0604020202020204" pitchFamily="34" charset="0"/>
                <a:cs typeface="Helvetica" panose="020B0604020202020204" pitchFamily="34" charset="0"/>
              </a:endParaRPr>
            </a:p>
            <a:p>
              <a:endParaRPr lang="en-US" sz="3700" dirty="0">
                <a:solidFill>
                  <a:schemeClr val="bg1"/>
                </a:solidFill>
              </a:endParaRPr>
            </a:p>
          </p:txBody>
        </p:sp>
        <p:sp>
          <p:nvSpPr>
            <p:cNvPr id="22" name="Rectangle 21">
              <a:extLst>
                <a:ext uri="{FF2B5EF4-FFF2-40B4-BE49-F238E27FC236}">
                  <a16:creationId xmlns:a16="http://schemas.microsoft.com/office/drawing/2014/main" id="{794368EF-F72D-4E2C-AEA0-AB58C29EC7F8}"/>
                </a:ext>
              </a:extLst>
            </p:cNvPr>
            <p:cNvSpPr/>
            <p:nvPr/>
          </p:nvSpPr>
          <p:spPr>
            <a:xfrm>
              <a:off x="2162541" y="5630052"/>
              <a:ext cx="2611765" cy="506614"/>
            </a:xfrm>
            <a:prstGeom prst="rect">
              <a:avLst/>
            </a:prstGeom>
          </p:spPr>
          <p:txBody>
            <a:bodyPr wrap="square">
              <a:spAutoFit/>
            </a:bodyPr>
            <a:lstStyle/>
            <a:p>
              <a:pPr algn="l"/>
              <a:r>
                <a:rPr lang="en-US" sz="2000" dirty="0">
                  <a:solidFill>
                    <a:schemeClr val="bg2">
                      <a:lumMod val="10000"/>
                    </a:schemeClr>
                  </a:solidFill>
                  <a:latin typeface="Helvetica" pitchFamily="2" charset="0"/>
                </a:rPr>
                <a:t>United States Only</a:t>
              </a:r>
            </a:p>
          </p:txBody>
        </p:sp>
        <p:pic>
          <p:nvPicPr>
            <p:cNvPr id="24" name="Picture 23">
              <a:extLst>
                <a:ext uri="{FF2B5EF4-FFF2-40B4-BE49-F238E27FC236}">
                  <a16:creationId xmlns:a16="http://schemas.microsoft.com/office/drawing/2014/main" id="{3600E771-FAA8-4D0E-9C25-A2F8ECEFC5E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789552" y="4208385"/>
              <a:ext cx="2661775" cy="1659545"/>
            </a:xfrm>
            <a:prstGeom prst="rect">
              <a:avLst/>
            </a:prstGeom>
          </p:spPr>
        </p:pic>
      </p:grpSp>
      <p:pic>
        <p:nvPicPr>
          <p:cNvPr id="40" name="Picture 39" descr="A black and white logo&#10;&#10;Description automatically generated with medium confidence">
            <a:extLst>
              <a:ext uri="{FF2B5EF4-FFF2-40B4-BE49-F238E27FC236}">
                <a16:creationId xmlns:a16="http://schemas.microsoft.com/office/drawing/2014/main" id="{F9E132A6-8776-49C1-9ABA-FD28D2863D7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1490227" y="12681458"/>
            <a:ext cx="2167264" cy="816242"/>
          </a:xfrm>
          <a:prstGeom prst="rect">
            <a:avLst/>
          </a:prstGeom>
        </p:spPr>
      </p:pic>
    </p:spTree>
    <p:extLst>
      <p:ext uri="{BB962C8B-B14F-4D97-AF65-F5344CB8AC3E}">
        <p14:creationId xmlns:p14="http://schemas.microsoft.com/office/powerpoint/2010/main" val="3985991583"/>
      </p:ext>
    </p:extLst>
  </p:cSld>
  <p:clrMapOvr>
    <a:masterClrMapping/>
  </p:clrMapOvr>
</p:sld>
</file>

<file path=ppt/theme/theme1.xml><?xml version="1.0" encoding="utf-8"?>
<a:theme xmlns:a="http://schemas.openxmlformats.org/drawingml/2006/main" name="White">
  <a:themeElements>
    <a:clrScheme name="Custom 1">
      <a:dk1>
        <a:srgbClr val="5E5E5E"/>
      </a:dk1>
      <a:lt1>
        <a:srgbClr val="FFFFFF"/>
      </a:lt1>
      <a:dk2>
        <a:srgbClr val="5E5E5E"/>
      </a:dk2>
      <a:lt2>
        <a:srgbClr val="D6D5D5"/>
      </a:lt2>
      <a:accent1>
        <a:srgbClr val="002956"/>
      </a:accent1>
      <a:accent2>
        <a:srgbClr val="5FCBC9"/>
      </a:accent2>
      <a:accent3>
        <a:srgbClr val="949BA2"/>
      </a:accent3>
      <a:accent4>
        <a:srgbClr val="367CCA"/>
      </a:accent4>
      <a:accent5>
        <a:srgbClr val="FE661B"/>
      </a:accent5>
      <a:accent6>
        <a:srgbClr val="6FB31C"/>
      </a:accent6>
      <a:hlink>
        <a:srgbClr val="0000FF"/>
      </a:hlink>
      <a:folHlink>
        <a:srgbClr val="FF00FF"/>
      </a:folHlink>
    </a:clrScheme>
    <a:fontScheme name="White">
      <a:majorFont>
        <a:latin typeface="Abril Fatface"/>
        <a:ea typeface="Abril Fatface"/>
        <a:cs typeface="Abril Fatface"/>
      </a:majorFont>
      <a:minorFont>
        <a:latin typeface="Myriad Pro"/>
        <a:ea typeface="Myriad Pro"/>
        <a:cs typeface="Myriad Pro"/>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437E"/>
        </a:solid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ctr" defTabSz="457200" rtl="0" fontAlgn="auto" latinLnBrk="0" hangingPunct="0">
          <a:lnSpc>
            <a:spcPts val="3700"/>
          </a:lnSpc>
          <a:spcBef>
            <a:spcPts val="0"/>
          </a:spcBef>
          <a:spcAft>
            <a:spcPts val="0"/>
          </a:spcAft>
          <a:buClrTx/>
          <a:buSzTx/>
          <a:buFontTx/>
          <a:buNone/>
          <a:tabLst/>
          <a:defRPr kumimoji="0" sz="1900" b="0" i="0" u="none" strike="noStrike" cap="none" spc="0" normalizeH="0" baseline="0">
            <a:ln>
              <a:noFill/>
            </a:ln>
            <a:solidFill>
              <a:srgbClr val="5E5E5E"/>
            </a:solidFill>
            <a:effectLst/>
            <a:uFillTx/>
            <a:latin typeface="+mn-lt"/>
            <a:ea typeface="+mn-ea"/>
            <a:cs typeface="+mn-cs"/>
            <a:sym typeface="Myriad Pr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Abril Fatface"/>
        <a:ea typeface="Abril Fatface"/>
        <a:cs typeface="Abril Fatface"/>
      </a:majorFont>
      <a:minorFont>
        <a:latin typeface="Myriad Pro"/>
        <a:ea typeface="Myriad Pro"/>
        <a:cs typeface="Myriad Pro"/>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437E"/>
        </a:solid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ctr" defTabSz="457200" rtl="0" fontAlgn="auto" latinLnBrk="0" hangingPunct="0">
          <a:lnSpc>
            <a:spcPts val="3700"/>
          </a:lnSpc>
          <a:spcBef>
            <a:spcPts val="0"/>
          </a:spcBef>
          <a:spcAft>
            <a:spcPts val="0"/>
          </a:spcAft>
          <a:buClrTx/>
          <a:buSzTx/>
          <a:buFontTx/>
          <a:buNone/>
          <a:tabLst/>
          <a:defRPr kumimoji="0" sz="1900" b="0" i="0" u="none" strike="noStrike" cap="none" spc="0" normalizeH="0" baseline="0">
            <a:ln>
              <a:noFill/>
            </a:ln>
            <a:solidFill>
              <a:srgbClr val="5E5E5E"/>
            </a:solidFill>
            <a:effectLst/>
            <a:uFillTx/>
            <a:latin typeface="+mn-lt"/>
            <a:ea typeface="+mn-ea"/>
            <a:cs typeface="+mn-cs"/>
            <a:sym typeface="Myriad Pr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10747</TotalTime>
  <Words>615</Words>
  <Application>Microsoft Office PowerPoint</Application>
  <PresentationFormat>Custom</PresentationFormat>
  <Paragraphs>137</Paragraphs>
  <Slides>7</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vt:i4>
      </vt:variant>
    </vt:vector>
  </HeadingPairs>
  <TitlesOfParts>
    <vt:vector size="15" baseType="lpstr">
      <vt:lpstr>Arial</vt:lpstr>
      <vt:lpstr>Helvetica</vt:lpstr>
      <vt:lpstr>Helvetica Bold Oblique</vt:lpstr>
      <vt:lpstr>Helvetica Neue</vt:lpstr>
      <vt:lpstr>Helvetica Neue Light</vt:lpstr>
      <vt:lpstr>Helvetica Neue Medium</vt:lpstr>
      <vt:lpstr>Myriad Pro</vt:lpstr>
      <vt:lpstr>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Bindu Sadder</dc:creator>
  <cp:lastModifiedBy>Bindu Sadder</cp:lastModifiedBy>
  <cp:revision>618</cp:revision>
  <dcterms:modified xsi:type="dcterms:W3CDTF">2022-01-07T15:54:04Z</dcterms:modified>
</cp:coreProperties>
</file>