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67" r:id="rId3"/>
    <p:sldId id="257" r:id="rId4"/>
    <p:sldId id="258" r:id="rId5"/>
    <p:sldId id="272" r:id="rId6"/>
    <p:sldId id="278" r:id="rId7"/>
    <p:sldId id="279" r:id="rId8"/>
    <p:sldId id="261" r:id="rId9"/>
    <p:sldId id="280" r:id="rId10"/>
    <p:sldId id="273" r:id="rId11"/>
    <p:sldId id="275" r:id="rId12"/>
    <p:sldId id="276" r:id="rId13"/>
    <p:sldId id="263" r:id="rId14"/>
    <p:sldId id="265"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1pPr>
    <a:lvl2pPr marL="0" marR="0" indent="2286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2pPr>
    <a:lvl3pPr marL="0" marR="0" indent="4572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3pPr>
    <a:lvl4pPr marL="0" marR="0" indent="6858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4pPr>
    <a:lvl5pPr marL="0" marR="0" indent="9144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5pPr>
    <a:lvl6pPr marL="0" marR="0" indent="11430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6pPr>
    <a:lvl7pPr marL="0" marR="0" indent="13716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7pPr>
    <a:lvl8pPr marL="0" marR="0" indent="16002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8pPr>
    <a:lvl9pPr marL="0" marR="0" indent="18288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48C8"/>
    <a:srgbClr val="2A69A8"/>
    <a:srgbClr val="0E9686"/>
    <a:srgbClr val="13D3BC"/>
    <a:srgbClr val="3782CD"/>
    <a:srgbClr val="6FA5DB"/>
    <a:srgbClr val="4F92D3"/>
    <a:srgbClr val="3D7A00"/>
    <a:srgbClr val="336600"/>
    <a:srgbClr val="45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9"/>
    <p:restoredTop sz="94694"/>
  </p:normalViewPr>
  <p:slideViewPr>
    <p:cSldViewPr snapToGrid="0" snapToObjects="1">
      <p:cViewPr varScale="1">
        <p:scale>
          <a:sx n="60" d="100"/>
          <a:sy n="60" d="100"/>
        </p:scale>
        <p:origin x="560" y="208"/>
      </p:cViewPr>
      <p:guideLst/>
    </p:cSldViewPr>
  </p:slideViewPr>
  <p:notesTextViewPr>
    <p:cViewPr>
      <p:scale>
        <a:sx n="1" d="1"/>
        <a:sy n="1" d="1"/>
      </p:scale>
      <p:origin x="0" y="0"/>
    </p:cViewPr>
  </p:notesTextViewPr>
  <p:sorterViewPr>
    <p:cViewPr>
      <p:scale>
        <a:sx n="60" d="100"/>
        <a:sy n="60" d="100"/>
      </p:scale>
      <p:origin x="0" y="-19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D14E89-C034-4754-99A1-C9FAC437B4A8}" type="doc">
      <dgm:prSet loTypeId="urn:microsoft.com/office/officeart/2005/8/layout/chevron1" loCatId="process" qsTypeId="urn:microsoft.com/office/officeart/2005/8/quickstyle/simple1" qsCatId="simple" csTypeId="urn:microsoft.com/office/officeart/2005/8/colors/accent1_2" csCatId="accent1" phldr="1"/>
      <dgm:spPr/>
    </dgm:pt>
    <dgm:pt modelId="{1D677200-1107-433B-ABE0-813076316F7C}" type="pres">
      <dgm:prSet presAssocID="{63D14E89-C034-4754-99A1-C9FAC437B4A8}" presName="Name0" presStyleCnt="0">
        <dgm:presLayoutVars>
          <dgm:dir/>
          <dgm:animLvl val="lvl"/>
          <dgm:resizeHandles val="exact"/>
        </dgm:presLayoutVars>
      </dgm:prSet>
      <dgm:spPr/>
    </dgm:pt>
  </dgm:ptLst>
  <dgm:cxnLst>
    <dgm:cxn modelId="{668E3473-F70C-4E5F-8DA0-CCC18612E46D}" type="presOf" srcId="{63D14E89-C034-4754-99A1-C9FAC437B4A8}" destId="{1D677200-1107-433B-ABE0-813076316F7C}"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1143000" y="685800"/>
            <a:ext cx="4572000" cy="3429000"/>
          </a:xfrm>
          <a:prstGeom prst="rect">
            <a:avLst/>
          </a:prstGeom>
        </p:spPr>
        <p:txBody>
          <a:bodyPr/>
          <a:lstStyle/>
          <a:p>
            <a:endParaRPr/>
          </a:p>
        </p:txBody>
      </p:sp>
      <p:sp>
        <p:nvSpPr>
          <p:cNvPr id="124" name="Shape 12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t>
            </a:r>
          </a:p>
        </p:txBody>
      </p:sp>
    </p:spTree>
    <p:extLst>
      <p:ext uri="{BB962C8B-B14F-4D97-AF65-F5344CB8AC3E}">
        <p14:creationId xmlns:p14="http://schemas.microsoft.com/office/powerpoint/2010/main" val="4139757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684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1906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3646552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pic>
        <p:nvPicPr>
          <p:cNvPr id="11" name="ACN_1C_Blue.png" descr="ACN_1C_Blue.png"/>
          <p:cNvPicPr>
            <a:picLocks noChangeAspect="1"/>
          </p:cNvPicPr>
          <p:nvPr/>
        </p:nvPicPr>
        <p:blipFill>
          <a:blip r:embed="rId2"/>
          <a:stretch>
            <a:fillRect/>
          </a:stretch>
        </p:blipFill>
        <p:spPr>
          <a:xfrm>
            <a:off x="21595774" y="12600010"/>
            <a:ext cx="2026899" cy="528418"/>
          </a:xfrm>
          <a:prstGeom prst="rect">
            <a:avLst/>
          </a:prstGeom>
          <a:ln w="12700">
            <a:miter lim="400000"/>
          </a:ln>
        </p:spPr>
      </p:pic>
      <p:sp>
        <p:nvSpPr>
          <p:cNvPr id="12" name="Номер слайда"/>
          <p:cNvSpPr txBox="1">
            <a:spLocks noGrp="1"/>
          </p:cNvSpPr>
          <p:nvPr>
            <p:ph type="sldNum" sz="quarter" idx="2"/>
          </p:nvPr>
        </p:nvSpPr>
        <p:spPr>
          <a:prstGeom prst="rect">
            <a:avLst/>
          </a:prstGeom>
        </p:spPr>
        <p:txBody>
          <a:bodyPr/>
          <a:lstStyle>
            <a:lvl1pPr>
              <a:defRPr b="1" i="0">
                <a:latin typeface="Helvetica" pitchFamily="2" charset="0"/>
                <a:ea typeface="Helvetica Neue Thin"/>
                <a:cs typeface="Helvetica" pitchFamily="2" charset="0"/>
                <a:sym typeface="Helvetica Neue Thin"/>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2" name="–Johnny Appleseed"/>
          <p:cNvSpPr txBox="1">
            <a:spLocks noGrp="1"/>
          </p:cNvSpPr>
          <p:nvPr>
            <p:ph type="body" sz="quarter" idx="13"/>
          </p:nvPr>
        </p:nvSpPr>
        <p:spPr>
          <a:xfrm>
            <a:off x="4833937" y="8947546"/>
            <a:ext cx="14716126" cy="567334"/>
          </a:xfrm>
          <a:prstGeom prst="rect">
            <a:avLst/>
          </a:prstGeom>
        </p:spPr>
        <p:txBody>
          <a:bodyPr anchor="t">
            <a:spAutoFit/>
          </a:bodyPr>
          <a:lstStyle>
            <a:lvl1pPr marL="0" indent="0">
              <a:lnSpc>
                <a:spcPts val="3700"/>
              </a:lnSpc>
              <a:spcBef>
                <a:spcPts val="0"/>
              </a:spcBef>
              <a:buSzTx/>
              <a:buNone/>
              <a:defRPr sz="1900" b="0" i="0" spc="0"/>
            </a:lvl1pPr>
          </a:lstStyle>
          <a:p>
            <a:r>
              <a:rPr dirty="0"/>
              <a:t>–Johnny Appleseed</a:t>
            </a:r>
          </a:p>
        </p:txBody>
      </p:sp>
      <p:sp>
        <p:nvSpPr>
          <p:cNvPr id="93" name="“Type a quote here.”"/>
          <p:cNvSpPr txBox="1">
            <a:spLocks noGrp="1"/>
          </p:cNvSpPr>
          <p:nvPr>
            <p:ph type="body" sz="quarter" idx="14"/>
          </p:nvPr>
        </p:nvSpPr>
        <p:spPr>
          <a:xfrm>
            <a:off x="4833937" y="5934048"/>
            <a:ext cx="14716126" cy="990655"/>
          </a:xfrm>
          <a:prstGeom prst="rect">
            <a:avLst/>
          </a:prstGeom>
        </p:spPr>
        <p:txBody>
          <a:bodyPr>
            <a:spAutoFit/>
          </a:bodyPr>
          <a:lstStyle>
            <a:lvl1pPr marL="0" indent="0">
              <a:buSzTx/>
              <a:buNone/>
              <a:defRPr b="0" i="0"/>
            </a:lvl1pPr>
          </a:lstStyle>
          <a:p>
            <a:r>
              <a:rPr dirty="0"/>
              <a:t>“Type a quote here.” </a:t>
            </a:r>
          </a:p>
        </p:txBody>
      </p:sp>
      <p:sp>
        <p:nvSpPr>
          <p:cNvPr id="94" name="Номер слайда"/>
          <p:cNvSpPr txBox="1">
            <a:spLocks noGrp="1"/>
          </p:cNvSpPr>
          <p:nvPr>
            <p:ph type="sldNum" sz="quarter" idx="2"/>
          </p:nvPr>
        </p:nvSpPr>
        <p:spPr>
          <a:prstGeom prst="rect">
            <a:avLst/>
          </a:prstGeom>
        </p:spPr>
        <p:txBody>
          <a:bodyPr/>
          <a:lstStyle>
            <a:lvl1pPr>
              <a:defRPr b="1" i="0">
                <a:latin typeface="Helvetica" pitchFamily="2"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1" name="Изображение"/>
          <p:cNvSpPr>
            <a:spLocks noGrp="1"/>
          </p:cNvSpPr>
          <p:nvPr>
            <p:ph type="pic" idx="13"/>
          </p:nvPr>
        </p:nvSpPr>
        <p:spPr>
          <a:xfrm>
            <a:off x="1712269" y="0"/>
            <a:ext cx="20959463" cy="13983891"/>
          </a:xfrm>
          <a:prstGeom prst="rect">
            <a:avLst/>
          </a:prstGeom>
        </p:spPr>
        <p:txBody>
          <a:bodyPr lIns="91439" tIns="45719" rIns="91439" bIns="45719" anchor="t">
            <a:noAutofit/>
          </a:bodyPr>
          <a:lstStyle>
            <a:lvl1pPr>
              <a:defRPr b="0" i="0"/>
            </a:lvl1pPr>
          </a:lstStyle>
          <a:p>
            <a:endParaRPr dirty="0"/>
          </a:p>
        </p:txBody>
      </p:sp>
      <p:sp>
        <p:nvSpPr>
          <p:cNvPr id="102" name="Номер слайда"/>
          <p:cNvSpPr txBox="1">
            <a:spLocks noGrp="1"/>
          </p:cNvSpPr>
          <p:nvPr>
            <p:ph type="sldNum" sz="quarter" idx="2"/>
          </p:nvPr>
        </p:nvSpPr>
        <p:spPr>
          <a:prstGeom prst="rect">
            <a:avLst/>
          </a:prstGeom>
        </p:spPr>
        <p:txBody>
          <a:bodyPr/>
          <a:lstStyle>
            <a:lvl1pPr>
              <a:defRPr b="1" i="0">
                <a:latin typeface="Helvetica" pitchFamily="2"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9" name="Изображение"/>
          <p:cNvSpPr>
            <a:spLocks noGrp="1"/>
          </p:cNvSpPr>
          <p:nvPr>
            <p:ph type="pic" sz="half" idx="13"/>
          </p:nvPr>
        </p:nvSpPr>
        <p:spPr>
          <a:xfrm>
            <a:off x="5329062" y="406546"/>
            <a:ext cx="13716003" cy="9148765"/>
          </a:xfrm>
          <a:prstGeom prst="rect">
            <a:avLst/>
          </a:prstGeom>
        </p:spPr>
        <p:txBody>
          <a:bodyPr lIns="91439" tIns="45719" rIns="91439" bIns="45719" anchor="t">
            <a:noAutofit/>
          </a:bodyPr>
          <a:lstStyle>
            <a:lvl1pPr>
              <a:defRPr b="0" i="0"/>
            </a:lvl1pPr>
          </a:lstStyle>
          <a:p>
            <a:endParaRPr dirty="0"/>
          </a:p>
        </p:txBody>
      </p:sp>
      <p:sp>
        <p:nvSpPr>
          <p:cNvPr id="20" name="Текст заголовка"/>
          <p:cNvSpPr txBox="1">
            <a:spLocks noGrp="1"/>
          </p:cNvSpPr>
          <p:nvPr>
            <p:ph type="title"/>
          </p:nvPr>
        </p:nvSpPr>
        <p:spPr>
          <a:xfrm>
            <a:off x="4833937" y="9447609"/>
            <a:ext cx="14716126" cy="2000251"/>
          </a:xfrm>
          <a:prstGeom prst="rect">
            <a:avLst/>
          </a:prstGeom>
        </p:spPr>
        <p:txBody>
          <a:bodyPr anchor="b"/>
          <a:lstStyle>
            <a:lvl1pPr>
              <a:defRPr b="1" i="0">
                <a:latin typeface="Helvetica" pitchFamily="2" charset="0"/>
              </a:defRPr>
            </a:lvl1pPr>
          </a:lstStyle>
          <a:p>
            <a:r>
              <a:rPr dirty="0" err="1"/>
              <a:t>Текст</a:t>
            </a:r>
            <a:r>
              <a:rPr dirty="0"/>
              <a:t> </a:t>
            </a:r>
            <a:r>
              <a:rPr dirty="0" err="1"/>
              <a:t>заголовка</a:t>
            </a:r>
            <a:endParaRPr dirty="0"/>
          </a:p>
        </p:txBody>
      </p:sp>
      <p:sp>
        <p:nvSpPr>
          <p:cNvPr id="21" name="Уровень текста 1…"/>
          <p:cNvSpPr txBox="1">
            <a:spLocks noGrp="1"/>
          </p:cNvSpPr>
          <p:nvPr>
            <p:ph type="body" sz="quarter" idx="1"/>
          </p:nvPr>
        </p:nvSpPr>
        <p:spPr>
          <a:xfrm>
            <a:off x="4833937" y="11465718"/>
            <a:ext cx="14716126" cy="1589486"/>
          </a:xfrm>
          <a:prstGeom prst="rect">
            <a:avLst/>
          </a:prstGeom>
        </p:spPr>
        <p:txBody>
          <a:bodyPr anchor="t"/>
          <a:lstStyle>
            <a:lvl1pPr marL="0" indent="0">
              <a:lnSpc>
                <a:spcPct val="80000"/>
              </a:lnSpc>
              <a:spcBef>
                <a:spcPts val="0"/>
              </a:spcBef>
              <a:buSzTx/>
              <a:buNone/>
              <a:defRPr sz="9000" b="0" i="0" spc="0">
                <a:solidFill>
                  <a:srgbClr val="4F92D3"/>
                </a:solidFill>
              </a:defRPr>
            </a:lvl1pPr>
            <a:lvl2pPr marL="0" indent="0">
              <a:lnSpc>
                <a:spcPct val="80000"/>
              </a:lnSpc>
              <a:spcBef>
                <a:spcPts val="0"/>
              </a:spcBef>
              <a:buSzTx/>
              <a:buNone/>
              <a:defRPr sz="9000" b="0" i="0" spc="0">
                <a:solidFill>
                  <a:srgbClr val="4F92D3"/>
                </a:solidFill>
              </a:defRPr>
            </a:lvl2pPr>
            <a:lvl3pPr marL="0" indent="0">
              <a:lnSpc>
                <a:spcPct val="80000"/>
              </a:lnSpc>
              <a:spcBef>
                <a:spcPts val="0"/>
              </a:spcBef>
              <a:buSzTx/>
              <a:buNone/>
              <a:defRPr sz="9000" b="0" i="0" spc="0">
                <a:solidFill>
                  <a:srgbClr val="4F92D3"/>
                </a:solidFill>
              </a:defRPr>
            </a:lvl3pPr>
            <a:lvl4pPr marL="0" indent="0">
              <a:lnSpc>
                <a:spcPct val="80000"/>
              </a:lnSpc>
              <a:spcBef>
                <a:spcPts val="0"/>
              </a:spcBef>
              <a:buSzTx/>
              <a:buNone/>
              <a:defRPr sz="9000" b="0" i="0" spc="0">
                <a:solidFill>
                  <a:srgbClr val="4F92D3"/>
                </a:solidFill>
              </a:defRPr>
            </a:lvl4pPr>
            <a:lvl5pPr marL="0" indent="0">
              <a:lnSpc>
                <a:spcPct val="80000"/>
              </a:lnSpc>
              <a:spcBef>
                <a:spcPts val="0"/>
              </a:spcBef>
              <a:buSzTx/>
              <a:buNone/>
              <a:defRPr sz="9000" b="0" i="0" spc="0">
                <a:solidFill>
                  <a:srgbClr val="4F92D3"/>
                </a:solidFill>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22" name="Номер слайда"/>
          <p:cNvSpPr txBox="1">
            <a:spLocks noGrp="1"/>
          </p:cNvSpPr>
          <p:nvPr>
            <p:ph type="sldNum" sz="quarter" idx="2"/>
          </p:nvPr>
        </p:nvSpPr>
        <p:spPr>
          <a:prstGeom prst="rect">
            <a:avLst/>
          </a:prstGeom>
        </p:spPr>
        <p:txBody>
          <a:bodyPr/>
          <a:lstStyle>
            <a:lvl1pPr>
              <a:defRPr b="1" i="0">
                <a:latin typeface="Helvetica" pitchFamily="2"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9" name="Текст заголовка"/>
          <p:cNvSpPr txBox="1">
            <a:spLocks noGrp="1"/>
          </p:cNvSpPr>
          <p:nvPr>
            <p:ph type="title"/>
          </p:nvPr>
        </p:nvSpPr>
        <p:spPr>
          <a:xfrm>
            <a:off x="4833937" y="4536281"/>
            <a:ext cx="14716126" cy="4643438"/>
          </a:xfrm>
          <a:prstGeom prst="rect">
            <a:avLst/>
          </a:prstGeom>
        </p:spPr>
        <p:txBody>
          <a:bodyPr/>
          <a:lstStyle>
            <a:lvl1pPr>
              <a:defRPr b="1" i="0">
                <a:latin typeface="Helvetica" pitchFamily="2" charset="0"/>
              </a:defRPr>
            </a:lvl1pPr>
          </a:lstStyle>
          <a:p>
            <a:r>
              <a:rPr dirty="0" err="1"/>
              <a:t>Текст</a:t>
            </a:r>
            <a:r>
              <a:rPr dirty="0"/>
              <a:t> </a:t>
            </a:r>
            <a:r>
              <a:rPr dirty="0" err="1"/>
              <a:t>заголовка</a:t>
            </a:r>
            <a:endParaRPr dirty="0"/>
          </a:p>
        </p:txBody>
      </p:sp>
      <p:sp>
        <p:nvSpPr>
          <p:cNvPr id="30" name="Номер слайда"/>
          <p:cNvSpPr txBox="1">
            <a:spLocks noGrp="1"/>
          </p:cNvSpPr>
          <p:nvPr>
            <p:ph type="sldNum" sz="quarter" idx="2"/>
          </p:nvPr>
        </p:nvSpPr>
        <p:spPr>
          <a:prstGeom prst="rect">
            <a:avLst/>
          </a:prstGeom>
        </p:spPr>
        <p:txBody>
          <a:bodyPr/>
          <a:lstStyle>
            <a:lvl1pPr>
              <a:defRPr b="1" i="0">
                <a:latin typeface="Helvetica" pitchFamily="2"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7" name="Изображение"/>
          <p:cNvSpPr>
            <a:spLocks noGrp="1"/>
          </p:cNvSpPr>
          <p:nvPr>
            <p:ph type="pic" idx="13"/>
          </p:nvPr>
        </p:nvSpPr>
        <p:spPr>
          <a:xfrm>
            <a:off x="6231433" y="863203"/>
            <a:ext cx="17439681" cy="11626455"/>
          </a:xfrm>
          <a:prstGeom prst="rect">
            <a:avLst/>
          </a:prstGeom>
        </p:spPr>
        <p:txBody>
          <a:bodyPr lIns="91439" tIns="45719" rIns="91439" bIns="45719" anchor="t">
            <a:noAutofit/>
          </a:bodyPr>
          <a:lstStyle>
            <a:lvl1pPr>
              <a:defRPr b="0" i="0"/>
            </a:lvl1pPr>
          </a:lstStyle>
          <a:p>
            <a:endParaRPr dirty="0"/>
          </a:p>
        </p:txBody>
      </p:sp>
      <p:sp>
        <p:nvSpPr>
          <p:cNvPr id="38" name="Текст заголовка"/>
          <p:cNvSpPr txBox="1">
            <a:spLocks noGrp="1"/>
          </p:cNvSpPr>
          <p:nvPr>
            <p:ph type="title"/>
          </p:nvPr>
        </p:nvSpPr>
        <p:spPr>
          <a:xfrm>
            <a:off x="4387453" y="892968"/>
            <a:ext cx="7500938" cy="5607845"/>
          </a:xfrm>
          <a:prstGeom prst="rect">
            <a:avLst/>
          </a:prstGeom>
        </p:spPr>
        <p:txBody>
          <a:bodyPr anchor="b"/>
          <a:lstStyle>
            <a:lvl1pPr>
              <a:defRPr b="1" i="0">
                <a:latin typeface="Helvetica" pitchFamily="2" charset="0"/>
              </a:defRPr>
            </a:lvl1pPr>
          </a:lstStyle>
          <a:p>
            <a:r>
              <a:rPr dirty="0" err="1"/>
              <a:t>Текст</a:t>
            </a:r>
            <a:r>
              <a:rPr dirty="0"/>
              <a:t> </a:t>
            </a:r>
            <a:r>
              <a:rPr dirty="0" err="1"/>
              <a:t>заголовка</a:t>
            </a:r>
            <a:endParaRPr dirty="0"/>
          </a:p>
        </p:txBody>
      </p:sp>
      <p:sp>
        <p:nvSpPr>
          <p:cNvPr id="39" name="Уровень текста 1…"/>
          <p:cNvSpPr txBox="1">
            <a:spLocks noGrp="1"/>
          </p:cNvSpPr>
          <p:nvPr>
            <p:ph type="body" sz="quarter" idx="1"/>
          </p:nvPr>
        </p:nvSpPr>
        <p:spPr>
          <a:xfrm>
            <a:off x="4387453" y="6643687"/>
            <a:ext cx="7500938" cy="5786438"/>
          </a:xfrm>
          <a:prstGeom prst="rect">
            <a:avLst/>
          </a:prstGeom>
        </p:spPr>
        <p:txBody>
          <a:bodyPr anchor="t"/>
          <a:lstStyle>
            <a:lvl1pPr marL="0" indent="0">
              <a:lnSpc>
                <a:spcPct val="80000"/>
              </a:lnSpc>
              <a:spcBef>
                <a:spcPts val="0"/>
              </a:spcBef>
              <a:buSzTx/>
              <a:buNone/>
              <a:defRPr sz="9000" b="0" i="0" spc="0">
                <a:solidFill>
                  <a:srgbClr val="4F92D3"/>
                </a:solidFill>
              </a:defRPr>
            </a:lvl1pPr>
            <a:lvl2pPr marL="0" indent="0">
              <a:lnSpc>
                <a:spcPct val="80000"/>
              </a:lnSpc>
              <a:spcBef>
                <a:spcPts val="0"/>
              </a:spcBef>
              <a:buSzTx/>
              <a:buNone/>
              <a:defRPr sz="9000" b="0" i="0" spc="0">
                <a:solidFill>
                  <a:srgbClr val="4F92D3"/>
                </a:solidFill>
              </a:defRPr>
            </a:lvl2pPr>
            <a:lvl3pPr marL="0" indent="0">
              <a:lnSpc>
                <a:spcPct val="80000"/>
              </a:lnSpc>
              <a:spcBef>
                <a:spcPts val="0"/>
              </a:spcBef>
              <a:buSzTx/>
              <a:buNone/>
              <a:defRPr sz="9000" b="0" i="0" spc="0">
                <a:solidFill>
                  <a:srgbClr val="4F92D3"/>
                </a:solidFill>
              </a:defRPr>
            </a:lvl3pPr>
            <a:lvl4pPr marL="0" indent="0">
              <a:lnSpc>
                <a:spcPct val="80000"/>
              </a:lnSpc>
              <a:spcBef>
                <a:spcPts val="0"/>
              </a:spcBef>
              <a:buSzTx/>
              <a:buNone/>
              <a:defRPr sz="9000" b="0" i="0" spc="0">
                <a:solidFill>
                  <a:srgbClr val="4F92D3"/>
                </a:solidFill>
              </a:defRPr>
            </a:lvl4pPr>
            <a:lvl5pPr marL="0" indent="0">
              <a:lnSpc>
                <a:spcPct val="80000"/>
              </a:lnSpc>
              <a:spcBef>
                <a:spcPts val="0"/>
              </a:spcBef>
              <a:buSzTx/>
              <a:buNone/>
              <a:defRPr sz="9000" b="0" i="0" spc="0">
                <a:solidFill>
                  <a:srgbClr val="4F92D3"/>
                </a:solidFill>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40" name="Номер слайда"/>
          <p:cNvSpPr txBox="1">
            <a:spLocks noGrp="1"/>
          </p:cNvSpPr>
          <p:nvPr>
            <p:ph type="sldNum" sz="quarter" idx="2"/>
          </p:nvPr>
        </p:nvSpPr>
        <p:spPr>
          <a:prstGeom prst="rect">
            <a:avLst/>
          </a:prstGeom>
        </p:spPr>
        <p:txBody>
          <a:bodyPr/>
          <a:lstStyle>
            <a:lvl1pPr>
              <a:defRPr b="1" i="0">
                <a:latin typeface="Helvetica" pitchFamily="2"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7" name="Текст заголовка"/>
          <p:cNvSpPr txBox="1">
            <a:spLocks noGrp="1"/>
          </p:cNvSpPr>
          <p:nvPr>
            <p:ph type="title"/>
          </p:nvPr>
        </p:nvSpPr>
        <p:spPr>
          <a:prstGeom prst="rect">
            <a:avLst/>
          </a:prstGeom>
        </p:spPr>
        <p:txBody>
          <a:bodyPr/>
          <a:lstStyle>
            <a:lvl1pPr>
              <a:defRPr b="1" i="0">
                <a:latin typeface="Helvetica" pitchFamily="2" charset="0"/>
              </a:defRPr>
            </a:lvl1pPr>
          </a:lstStyle>
          <a:p>
            <a:r>
              <a:rPr dirty="0" err="1"/>
              <a:t>Текст</a:t>
            </a:r>
            <a:r>
              <a:rPr dirty="0"/>
              <a:t> </a:t>
            </a:r>
            <a:r>
              <a:rPr dirty="0" err="1"/>
              <a:t>заголовка</a:t>
            </a:r>
            <a:endParaRPr dirty="0"/>
          </a:p>
        </p:txBody>
      </p:sp>
      <p:sp>
        <p:nvSpPr>
          <p:cNvPr id="48" name="Номер слайда"/>
          <p:cNvSpPr txBox="1">
            <a:spLocks noGrp="1"/>
          </p:cNvSpPr>
          <p:nvPr>
            <p:ph type="sldNum" sz="quarter" idx="2"/>
          </p:nvPr>
        </p:nvSpPr>
        <p:spPr>
          <a:prstGeom prst="rect">
            <a:avLst/>
          </a:prstGeom>
        </p:spPr>
        <p:txBody>
          <a:bodyPr/>
          <a:lstStyle>
            <a:lvl1pPr>
              <a:defRPr b="1" i="0">
                <a:latin typeface="Helvetica" pitchFamily="2"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5" name="Текст заголовка"/>
          <p:cNvSpPr txBox="1">
            <a:spLocks noGrp="1"/>
          </p:cNvSpPr>
          <p:nvPr>
            <p:ph type="title"/>
          </p:nvPr>
        </p:nvSpPr>
        <p:spPr>
          <a:prstGeom prst="rect">
            <a:avLst/>
          </a:prstGeom>
        </p:spPr>
        <p:txBody>
          <a:bodyPr/>
          <a:lstStyle>
            <a:lvl1pPr>
              <a:defRPr b="1" i="0">
                <a:latin typeface="Helvetica" pitchFamily="2" charset="0"/>
              </a:defRPr>
            </a:lvl1pPr>
          </a:lstStyle>
          <a:p>
            <a:r>
              <a:rPr dirty="0" err="1"/>
              <a:t>Текст</a:t>
            </a:r>
            <a:r>
              <a:rPr dirty="0"/>
              <a:t> </a:t>
            </a:r>
            <a:r>
              <a:rPr dirty="0" err="1"/>
              <a:t>заголовка</a:t>
            </a:r>
            <a:endParaRPr dirty="0"/>
          </a:p>
        </p:txBody>
      </p:sp>
      <p:sp>
        <p:nvSpPr>
          <p:cNvPr id="56" name="Уровень текста 1…"/>
          <p:cNvSpPr txBox="1">
            <a:spLocks noGrp="1"/>
          </p:cNvSpPr>
          <p:nvPr>
            <p:ph type="body" idx="1"/>
          </p:nvPr>
        </p:nvSpPr>
        <p:spPr>
          <a:prstGeom prst="rect">
            <a:avLst/>
          </a:prstGeom>
        </p:spPr>
        <p:txBody>
          <a:bodyPr/>
          <a:lstStyle>
            <a:lvl1pPr>
              <a:defRPr b="0" i="0"/>
            </a:lvl1pPr>
            <a:lvl2pPr>
              <a:defRPr b="0" i="0"/>
            </a:lvl2pPr>
            <a:lvl3pPr>
              <a:defRPr b="0" i="0"/>
            </a:lvl3pPr>
            <a:lvl4pPr>
              <a:defRPr b="0" i="0"/>
            </a:lvl4pPr>
            <a:lvl5pPr>
              <a:defRPr b="0" i="0"/>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57" name="Номер слайда"/>
          <p:cNvSpPr txBox="1">
            <a:spLocks noGrp="1"/>
          </p:cNvSpPr>
          <p:nvPr>
            <p:ph type="sldNum" sz="quarter" idx="2"/>
          </p:nvPr>
        </p:nvSpPr>
        <p:spPr>
          <a:prstGeom prst="rect">
            <a:avLst/>
          </a:prstGeom>
        </p:spPr>
        <p:txBody>
          <a:bodyPr/>
          <a:lstStyle>
            <a:lvl1pPr>
              <a:defRPr b="1" i="0">
                <a:latin typeface="Helvetica" pitchFamily="2"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4" name="Изображение"/>
          <p:cNvSpPr>
            <a:spLocks noGrp="1"/>
          </p:cNvSpPr>
          <p:nvPr>
            <p:ph type="pic" sz="half" idx="13"/>
          </p:nvPr>
        </p:nvSpPr>
        <p:spPr>
          <a:xfrm>
            <a:off x="8794253" y="3637358"/>
            <a:ext cx="13260587" cy="8840392"/>
          </a:xfrm>
          <a:prstGeom prst="rect">
            <a:avLst/>
          </a:prstGeom>
        </p:spPr>
        <p:txBody>
          <a:bodyPr lIns="91439" tIns="45719" rIns="91439" bIns="45719" anchor="t">
            <a:noAutofit/>
          </a:bodyPr>
          <a:lstStyle>
            <a:lvl1pPr>
              <a:defRPr b="0" i="0"/>
            </a:lvl1pPr>
          </a:lstStyle>
          <a:p>
            <a:endParaRPr dirty="0"/>
          </a:p>
        </p:txBody>
      </p:sp>
      <p:sp>
        <p:nvSpPr>
          <p:cNvPr id="65" name="Текст заголовка"/>
          <p:cNvSpPr txBox="1">
            <a:spLocks noGrp="1"/>
          </p:cNvSpPr>
          <p:nvPr>
            <p:ph type="title"/>
          </p:nvPr>
        </p:nvSpPr>
        <p:spPr>
          <a:prstGeom prst="rect">
            <a:avLst/>
          </a:prstGeom>
        </p:spPr>
        <p:txBody>
          <a:bodyPr/>
          <a:lstStyle>
            <a:lvl1pPr>
              <a:defRPr b="1" i="0">
                <a:latin typeface="Helvetica" pitchFamily="2" charset="0"/>
              </a:defRPr>
            </a:lvl1pPr>
          </a:lstStyle>
          <a:p>
            <a:r>
              <a:rPr dirty="0" err="1"/>
              <a:t>Текст</a:t>
            </a:r>
            <a:r>
              <a:rPr dirty="0"/>
              <a:t> </a:t>
            </a:r>
            <a:r>
              <a:rPr dirty="0" err="1"/>
              <a:t>заголовка</a:t>
            </a:r>
            <a:endParaRPr dirty="0"/>
          </a:p>
        </p:txBody>
      </p:sp>
      <p:sp>
        <p:nvSpPr>
          <p:cNvPr id="66" name="Уровень текста 1…"/>
          <p:cNvSpPr txBox="1">
            <a:spLocks noGrp="1"/>
          </p:cNvSpPr>
          <p:nvPr>
            <p:ph type="body" sz="quarter" idx="1"/>
          </p:nvPr>
        </p:nvSpPr>
        <p:spPr>
          <a:xfrm>
            <a:off x="4387453" y="3643312"/>
            <a:ext cx="7500938" cy="8840392"/>
          </a:xfrm>
          <a:prstGeom prst="rect">
            <a:avLst/>
          </a:prstGeom>
        </p:spPr>
        <p:txBody>
          <a:bodyPr/>
          <a:lstStyle>
            <a:lvl1pPr marL="673553" indent="-673553">
              <a:defRPr b="0" i="0"/>
            </a:lvl1pPr>
            <a:lvl2pPr marL="1016453" indent="-673553">
              <a:defRPr b="0" i="0"/>
            </a:lvl2pPr>
            <a:lvl3pPr marL="1359353" indent="-673553">
              <a:defRPr b="0" i="0"/>
            </a:lvl3pPr>
            <a:lvl4pPr marL="1702253" indent="-673553">
              <a:defRPr b="0" i="0"/>
            </a:lvl4pPr>
            <a:lvl5pPr marL="2045153" indent="-673553">
              <a:defRPr b="0" i="0"/>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67" name="Номер слайда"/>
          <p:cNvSpPr txBox="1">
            <a:spLocks noGrp="1"/>
          </p:cNvSpPr>
          <p:nvPr>
            <p:ph type="sldNum" sz="quarter" idx="2"/>
          </p:nvPr>
        </p:nvSpPr>
        <p:spPr>
          <a:xfrm>
            <a:off x="11941979" y="13073062"/>
            <a:ext cx="490518" cy="482823"/>
          </a:xfrm>
          <a:prstGeom prst="rect">
            <a:avLst/>
          </a:prstGeom>
        </p:spPr>
        <p:txBody>
          <a:bodyPr/>
          <a:lstStyle>
            <a:lvl1pPr>
              <a:defRPr b="1" i="0">
                <a:latin typeface="Helvetica" pitchFamily="2" charset="0"/>
                <a:ea typeface="Helvetica" pitchFamily="2" charset="0"/>
                <a:cs typeface="Helvetica" pitchFamily="2" charset="0"/>
                <a:sym typeface="Helvetica Light"/>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4" name="Уровень текста 1…"/>
          <p:cNvSpPr txBox="1">
            <a:spLocks noGrp="1"/>
          </p:cNvSpPr>
          <p:nvPr>
            <p:ph type="body" idx="1"/>
          </p:nvPr>
        </p:nvSpPr>
        <p:spPr>
          <a:xfrm>
            <a:off x="4387453" y="1785937"/>
            <a:ext cx="15609094" cy="10144126"/>
          </a:xfrm>
          <a:prstGeom prst="rect">
            <a:avLst/>
          </a:prstGeom>
        </p:spPr>
        <p:txBody>
          <a:bodyPr/>
          <a:lstStyle>
            <a:lvl1pPr>
              <a:defRPr b="0" i="0"/>
            </a:lvl1pPr>
            <a:lvl2pPr>
              <a:defRPr b="0" i="0"/>
            </a:lvl2pPr>
            <a:lvl3pPr>
              <a:defRPr b="0" i="0"/>
            </a:lvl3pPr>
            <a:lvl4pPr>
              <a:defRPr b="0" i="0"/>
            </a:lvl4pPr>
            <a:lvl5pPr>
              <a:defRPr b="0" i="0"/>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75" name="Номер слайда"/>
          <p:cNvSpPr txBox="1">
            <a:spLocks noGrp="1"/>
          </p:cNvSpPr>
          <p:nvPr>
            <p:ph type="sldNum" sz="quarter" idx="2"/>
          </p:nvPr>
        </p:nvSpPr>
        <p:spPr>
          <a:prstGeom prst="rect">
            <a:avLst/>
          </a:prstGeom>
        </p:spPr>
        <p:txBody>
          <a:bodyPr/>
          <a:lstStyle>
            <a:lvl1pPr>
              <a:defRPr b="1" i="0">
                <a:latin typeface="Helvetica" pitchFamily="2"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2" name="Изображение"/>
          <p:cNvSpPr>
            <a:spLocks noGrp="1"/>
          </p:cNvSpPr>
          <p:nvPr>
            <p:ph type="pic" sz="quarter" idx="13"/>
          </p:nvPr>
        </p:nvSpPr>
        <p:spPr>
          <a:xfrm>
            <a:off x="12442031" y="7072312"/>
            <a:ext cx="8514489" cy="5679282"/>
          </a:xfrm>
          <a:prstGeom prst="rect">
            <a:avLst/>
          </a:prstGeom>
        </p:spPr>
        <p:txBody>
          <a:bodyPr lIns="91439" tIns="45719" rIns="91439" bIns="45719" anchor="t">
            <a:noAutofit/>
          </a:bodyPr>
          <a:lstStyle>
            <a:lvl1pPr>
              <a:defRPr b="0" i="0"/>
            </a:lvl1pPr>
          </a:lstStyle>
          <a:p>
            <a:endParaRPr dirty="0"/>
          </a:p>
        </p:txBody>
      </p:sp>
      <p:sp>
        <p:nvSpPr>
          <p:cNvPr id="83" name="Изображение"/>
          <p:cNvSpPr>
            <a:spLocks noGrp="1"/>
          </p:cNvSpPr>
          <p:nvPr>
            <p:ph type="pic" sz="quarter" idx="14"/>
          </p:nvPr>
        </p:nvSpPr>
        <p:spPr>
          <a:xfrm>
            <a:off x="12192000" y="1250156"/>
            <a:ext cx="8251032" cy="5500689"/>
          </a:xfrm>
          <a:prstGeom prst="rect">
            <a:avLst/>
          </a:prstGeom>
        </p:spPr>
        <p:txBody>
          <a:bodyPr lIns="91439" tIns="45719" rIns="91439" bIns="45719" anchor="t">
            <a:noAutofit/>
          </a:bodyPr>
          <a:lstStyle>
            <a:lvl1pPr>
              <a:defRPr b="0" i="0"/>
            </a:lvl1pPr>
          </a:lstStyle>
          <a:p>
            <a:endParaRPr dirty="0"/>
          </a:p>
        </p:txBody>
      </p:sp>
      <p:sp>
        <p:nvSpPr>
          <p:cNvPr id="84" name="Изображение"/>
          <p:cNvSpPr>
            <a:spLocks noGrp="1"/>
          </p:cNvSpPr>
          <p:nvPr>
            <p:ph type="pic" idx="15"/>
          </p:nvPr>
        </p:nvSpPr>
        <p:spPr>
          <a:xfrm>
            <a:off x="-291704" y="1250156"/>
            <a:ext cx="16850320" cy="11233548"/>
          </a:xfrm>
          <a:prstGeom prst="rect">
            <a:avLst/>
          </a:prstGeom>
        </p:spPr>
        <p:txBody>
          <a:bodyPr lIns="91439" tIns="45719" rIns="91439" bIns="45719" anchor="t">
            <a:noAutofit/>
          </a:bodyPr>
          <a:lstStyle>
            <a:lvl1pPr>
              <a:defRPr b="0" i="0"/>
            </a:lvl1pPr>
          </a:lstStyle>
          <a:p>
            <a:endParaRPr dirty="0"/>
          </a:p>
        </p:txBody>
      </p:sp>
      <p:sp>
        <p:nvSpPr>
          <p:cNvPr id="85" name="Номер слайда"/>
          <p:cNvSpPr txBox="1">
            <a:spLocks noGrp="1"/>
          </p:cNvSpPr>
          <p:nvPr>
            <p:ph type="sldNum" sz="quarter" idx="2"/>
          </p:nvPr>
        </p:nvSpPr>
        <p:spPr>
          <a:prstGeom prst="rect">
            <a:avLst/>
          </a:prstGeom>
        </p:spPr>
        <p:txBody>
          <a:bodyPr/>
          <a:lstStyle>
            <a:lvl1pPr>
              <a:defRPr b="1" i="0">
                <a:latin typeface="Helvetica" pitchFamily="2"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357187"/>
            <a:ext cx="15609094" cy="3036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rPr dirty="0" err="1"/>
              <a:t>Текст</a:t>
            </a:r>
            <a:r>
              <a:rPr dirty="0"/>
              <a:t> </a:t>
            </a:r>
            <a:r>
              <a:rPr dirty="0" err="1"/>
              <a:t>заголовка</a:t>
            </a:r>
            <a:endParaRPr dirty="0"/>
          </a:p>
        </p:txBody>
      </p:sp>
      <p:sp>
        <p:nvSpPr>
          <p:cNvPr id="3" name="Уровень текста 1…"/>
          <p:cNvSpPr txBox="1">
            <a:spLocks noGrp="1"/>
          </p:cNvSpPr>
          <p:nvPr>
            <p:ph type="body" idx="1"/>
          </p:nvPr>
        </p:nvSpPr>
        <p:spPr>
          <a:xfrm>
            <a:off x="4387453" y="3643312"/>
            <a:ext cx="15609094" cy="8840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4" name="Номер слайда"/>
          <p:cNvSpPr txBox="1">
            <a:spLocks noGrp="1"/>
          </p:cNvSpPr>
          <p:nvPr>
            <p:ph type="sldNum" sz="quarter" idx="2"/>
          </p:nvPr>
        </p:nvSpPr>
        <p:spPr>
          <a:xfrm>
            <a:off x="11941979" y="13073062"/>
            <a:ext cx="490518" cy="482823"/>
          </a:xfrm>
          <a:prstGeom prst="rect">
            <a:avLst/>
          </a:prstGeom>
          <a:ln w="12700">
            <a:miter lim="400000"/>
          </a:ln>
        </p:spPr>
        <p:txBody>
          <a:bodyPr wrap="none" lIns="71437" tIns="71437" rIns="71437" bIns="71437">
            <a:spAutoFit/>
          </a:bodyPr>
          <a:lstStyle>
            <a:lvl1pPr defTabSz="821531">
              <a:lnSpc>
                <a:spcPct val="100000"/>
              </a:lnSpc>
              <a:defRPr sz="2200" b="1" i="0">
                <a:solidFill>
                  <a:srgbClr val="000000"/>
                </a:solidFill>
                <a:latin typeface="Helvetica" pitchFamily="2" charset="0"/>
                <a:ea typeface="Helvetica Neue Light"/>
                <a:cs typeface="Helvetica" pitchFamily="2" charset="0"/>
                <a:sym typeface="Helvetica Neue Light"/>
              </a:defRPr>
            </a:lvl1pPr>
          </a:lstStyle>
          <a:p>
            <a:fld id="{86CB4B4D-7CA3-9044-876B-883B54F8677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821531" rtl="0" latinLnBrk="0">
        <a:lnSpc>
          <a:spcPct val="100000"/>
        </a:lnSpc>
        <a:spcBef>
          <a:spcPts val="0"/>
        </a:spcBef>
        <a:spcAft>
          <a:spcPts val="0"/>
        </a:spcAft>
        <a:buClrTx/>
        <a:buSzTx/>
        <a:buFontTx/>
        <a:buNone/>
        <a:tabLst/>
        <a:defRPr sz="10800" b="1" i="0" u="none" strike="noStrike" cap="none" spc="0" baseline="0">
          <a:solidFill>
            <a:srgbClr val="3D7AC1"/>
          </a:solidFill>
          <a:uFillTx/>
          <a:latin typeface="Helvetica" pitchFamily="2" charset="0"/>
          <a:ea typeface="+mj-ea"/>
          <a:cs typeface="+mj-cs"/>
          <a:sym typeface="Abril Fatface"/>
        </a:defRPr>
      </a:lvl1pPr>
      <a:lvl2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2pPr>
      <a:lvl3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3pPr>
      <a:lvl4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4pPr>
      <a:lvl5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5pPr>
      <a:lvl6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6pPr>
      <a:lvl7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7pPr>
      <a:lvl8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8pPr>
      <a:lvl9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9pPr>
    </p:titleStyle>
    <p:bodyStyle>
      <a:lvl1pPr marL="763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1pPr>
      <a:lvl2pPr marL="12084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2pPr>
      <a:lvl3pPr marL="1652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3pPr>
      <a:lvl4pPr marL="20974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4pPr>
      <a:lvl5pPr marL="2541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5pPr>
      <a:lvl6pPr marL="29864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6pPr>
      <a:lvl7pPr marL="3430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7pPr>
      <a:lvl8pPr marL="38754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8pPr>
      <a:lvl9pPr marL="4319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9pPr>
    </p:bodyStyle>
    <p:otherStyle>
      <a:lvl1pPr marL="0" marR="0" indent="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1pPr>
      <a:lvl2pPr marL="0" marR="0" indent="2286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2pPr>
      <a:lvl3pPr marL="0" marR="0" indent="4572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3pPr>
      <a:lvl4pPr marL="0" marR="0" indent="6858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4pPr>
      <a:lvl5pPr marL="0" marR="0" indent="9144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5pPr>
      <a:lvl6pPr marL="0" marR="0" indent="11430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6pPr>
      <a:lvl7pPr marL="0" marR="0" indent="13716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7pPr>
      <a:lvl8pPr marL="0" marR="0" indent="16002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8pPr>
      <a:lvl9pPr marL="0" marR="0" indent="18288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6.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6.gif"/><Relationship Id="rId5" Type="http://schemas.openxmlformats.org/officeDocument/2006/relationships/image" Target="../media/image1.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tiled floor&#10;&#10;Description automatically generated">
            <a:extLst>
              <a:ext uri="{FF2B5EF4-FFF2-40B4-BE49-F238E27FC236}">
                <a16:creationId xmlns:a16="http://schemas.microsoft.com/office/drawing/2014/main" id="{91650FBC-FD96-AF4E-B3C4-246F05B0C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pic>
        <p:nvPicPr>
          <p:cNvPr id="7" name="Picture 6">
            <a:extLst>
              <a:ext uri="{FF2B5EF4-FFF2-40B4-BE49-F238E27FC236}">
                <a16:creationId xmlns:a16="http://schemas.microsoft.com/office/drawing/2014/main" id="{650B5538-A0DE-4E44-829D-6DC794CD9B6A}"/>
              </a:ext>
            </a:extLst>
          </p:cNvPr>
          <p:cNvPicPr>
            <a:picLocks noChangeAspect="1"/>
          </p:cNvPicPr>
          <p:nvPr/>
        </p:nvPicPr>
        <p:blipFill>
          <a:blip r:embed="rId3"/>
          <a:stretch>
            <a:fillRect/>
          </a:stretch>
        </p:blipFill>
        <p:spPr>
          <a:xfrm>
            <a:off x="398741" y="11890135"/>
            <a:ext cx="1708365" cy="1646864"/>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Residual Income"/>
          <p:cNvSpPr txBox="1"/>
          <p:nvPr/>
        </p:nvSpPr>
        <p:spPr>
          <a:xfrm>
            <a:off x="5443436" y="1098854"/>
            <a:ext cx="14752435" cy="13147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nSpc>
                <a:spcPct val="80000"/>
              </a:lnSpc>
              <a:defRPr sz="9000" b="1">
                <a:solidFill>
                  <a:srgbClr val="4F92D3"/>
                </a:solidFill>
              </a:defRPr>
            </a:pPr>
            <a:r>
              <a:rPr lang="en-US" dirty="0">
                <a:latin typeface="Helvetica" pitchFamily="2" charset="0"/>
              </a:rPr>
              <a:t>Personal </a:t>
            </a:r>
            <a:r>
              <a:rPr dirty="0">
                <a:latin typeface="Helvetica" pitchFamily="2" charset="0"/>
              </a:rPr>
              <a:t>Residual Income</a:t>
            </a:r>
            <a:r>
              <a:rPr dirty="0">
                <a:solidFill>
                  <a:srgbClr val="000000">
                    <a:alpha val="84705"/>
                  </a:srgbClr>
                </a:solidFill>
                <a:latin typeface="Helvetica" pitchFamily="2" charset="0"/>
              </a:rPr>
              <a:t> </a:t>
            </a:r>
          </a:p>
        </p:txBody>
      </p:sp>
      <p:grpSp>
        <p:nvGrpSpPr>
          <p:cNvPr id="252" name="Группа"/>
          <p:cNvGrpSpPr/>
          <p:nvPr/>
        </p:nvGrpSpPr>
        <p:grpSpPr>
          <a:xfrm>
            <a:off x="3989603" y="1007880"/>
            <a:ext cx="1115916" cy="1135793"/>
            <a:chOff x="0" y="-19878"/>
            <a:chExt cx="1115914" cy="1135792"/>
          </a:xfrm>
        </p:grpSpPr>
        <p:sp>
          <p:nvSpPr>
            <p:cNvPr id="250"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sp>
          <p:nvSpPr>
            <p:cNvPr id="251" name="6"/>
            <p:cNvSpPr txBox="1"/>
            <p:nvPr/>
          </p:nvSpPr>
          <p:spPr>
            <a:xfrm>
              <a:off x="251757" y="-19878"/>
              <a:ext cx="572644" cy="9810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dirty="0">
                  <a:latin typeface="Helvetica" pitchFamily="2" charset="0"/>
                </a:rPr>
                <a:t>6</a:t>
              </a:r>
              <a:endParaRPr dirty="0">
                <a:latin typeface="Helvetica" pitchFamily="2" charset="0"/>
              </a:endParaRPr>
            </a:p>
          </p:txBody>
        </p:sp>
      </p:grpSp>
      <p:sp>
        <p:nvSpPr>
          <p:cNvPr id="253" name="Линия"/>
          <p:cNvSpPr/>
          <p:nvPr/>
        </p:nvSpPr>
        <p:spPr>
          <a:xfrm>
            <a:off x="1381380" y="2823562"/>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grpSp>
        <p:nvGrpSpPr>
          <p:cNvPr id="24" name="Group 23">
            <a:extLst>
              <a:ext uri="{FF2B5EF4-FFF2-40B4-BE49-F238E27FC236}">
                <a16:creationId xmlns:a16="http://schemas.microsoft.com/office/drawing/2014/main" id="{0D129274-CCFC-5B46-9F13-F7A7A13B34EA}"/>
              </a:ext>
            </a:extLst>
          </p:cNvPr>
          <p:cNvGrpSpPr/>
          <p:nvPr/>
        </p:nvGrpSpPr>
        <p:grpSpPr>
          <a:xfrm>
            <a:off x="15357517" y="4978746"/>
            <a:ext cx="6479436" cy="5240869"/>
            <a:chOff x="16278081" y="5950223"/>
            <a:chExt cx="4723661" cy="3820716"/>
          </a:xfrm>
        </p:grpSpPr>
        <p:grpSp>
          <p:nvGrpSpPr>
            <p:cNvPr id="25" name="Group 24">
              <a:extLst>
                <a:ext uri="{FF2B5EF4-FFF2-40B4-BE49-F238E27FC236}">
                  <a16:creationId xmlns:a16="http://schemas.microsoft.com/office/drawing/2014/main" id="{A8E83335-FB76-A04C-8735-07C547E65DCE}"/>
                </a:ext>
              </a:extLst>
            </p:cNvPr>
            <p:cNvGrpSpPr/>
            <p:nvPr/>
          </p:nvGrpSpPr>
          <p:grpSpPr>
            <a:xfrm>
              <a:off x="16278081" y="5950223"/>
              <a:ext cx="4723661" cy="3815400"/>
              <a:chOff x="16497482" y="4645719"/>
              <a:chExt cx="4723661" cy="3815400"/>
            </a:xfrm>
          </p:grpSpPr>
          <p:pic>
            <p:nvPicPr>
              <p:cNvPr id="28" name="Picture 27">
                <a:extLst>
                  <a:ext uri="{FF2B5EF4-FFF2-40B4-BE49-F238E27FC236}">
                    <a16:creationId xmlns:a16="http://schemas.microsoft.com/office/drawing/2014/main" id="{A6FFD01E-CECC-DF4C-AEED-2A8BAB35208F}"/>
                  </a:ext>
                </a:extLst>
              </p:cNvPr>
              <p:cNvPicPr>
                <a:picLocks noChangeAspect="1"/>
              </p:cNvPicPr>
              <p:nvPr/>
            </p:nvPicPr>
            <p:blipFill>
              <a:blip r:embed="rId2"/>
              <a:stretch>
                <a:fillRect/>
              </a:stretch>
            </p:blipFill>
            <p:spPr>
              <a:xfrm>
                <a:off x="17231129" y="4659890"/>
                <a:ext cx="2338419" cy="2020447"/>
              </a:xfrm>
              <a:prstGeom prst="rect">
                <a:avLst/>
              </a:prstGeom>
            </p:spPr>
          </p:pic>
          <p:pic>
            <p:nvPicPr>
              <p:cNvPr id="29" name="Picture 28">
                <a:extLst>
                  <a:ext uri="{FF2B5EF4-FFF2-40B4-BE49-F238E27FC236}">
                    <a16:creationId xmlns:a16="http://schemas.microsoft.com/office/drawing/2014/main" id="{66E73A52-6459-4942-8BD5-4DA1BE84A4A0}"/>
                  </a:ext>
                </a:extLst>
              </p:cNvPr>
              <p:cNvPicPr>
                <a:picLocks noChangeAspect="1"/>
              </p:cNvPicPr>
              <p:nvPr/>
            </p:nvPicPr>
            <p:blipFill>
              <a:blip r:embed="rId2"/>
              <a:stretch>
                <a:fillRect/>
              </a:stretch>
            </p:blipFill>
            <p:spPr>
              <a:xfrm>
                <a:off x="18301483" y="4645719"/>
                <a:ext cx="2338419" cy="2020447"/>
              </a:xfrm>
              <a:prstGeom prst="rect">
                <a:avLst/>
              </a:prstGeom>
            </p:spPr>
          </p:pic>
          <p:pic>
            <p:nvPicPr>
              <p:cNvPr id="30" name="Picture 29">
                <a:extLst>
                  <a:ext uri="{FF2B5EF4-FFF2-40B4-BE49-F238E27FC236}">
                    <a16:creationId xmlns:a16="http://schemas.microsoft.com/office/drawing/2014/main" id="{FDA7EBA9-EBBF-1342-83AD-B74F53AA21E6}"/>
                  </a:ext>
                </a:extLst>
              </p:cNvPr>
              <p:cNvPicPr>
                <a:picLocks noChangeAspect="1"/>
              </p:cNvPicPr>
              <p:nvPr/>
            </p:nvPicPr>
            <p:blipFill>
              <a:blip r:embed="rId2"/>
              <a:stretch>
                <a:fillRect/>
              </a:stretch>
            </p:blipFill>
            <p:spPr>
              <a:xfrm>
                <a:off x="18882724" y="5301394"/>
                <a:ext cx="2338419" cy="2020447"/>
              </a:xfrm>
              <a:prstGeom prst="rect">
                <a:avLst/>
              </a:prstGeom>
            </p:spPr>
          </p:pic>
          <p:pic>
            <p:nvPicPr>
              <p:cNvPr id="31" name="Picture 30">
                <a:extLst>
                  <a:ext uri="{FF2B5EF4-FFF2-40B4-BE49-F238E27FC236}">
                    <a16:creationId xmlns:a16="http://schemas.microsoft.com/office/drawing/2014/main" id="{668E78DA-1069-DA48-A6AA-2F0673D4751C}"/>
                  </a:ext>
                </a:extLst>
              </p:cNvPr>
              <p:cNvPicPr>
                <a:picLocks noChangeAspect="1"/>
              </p:cNvPicPr>
              <p:nvPr/>
            </p:nvPicPr>
            <p:blipFill>
              <a:blip r:embed="rId2"/>
              <a:stretch>
                <a:fillRect/>
              </a:stretch>
            </p:blipFill>
            <p:spPr>
              <a:xfrm>
                <a:off x="16497482" y="5308485"/>
                <a:ext cx="2338419" cy="2020447"/>
              </a:xfrm>
              <a:prstGeom prst="rect">
                <a:avLst/>
              </a:prstGeom>
            </p:spPr>
          </p:pic>
          <p:pic>
            <p:nvPicPr>
              <p:cNvPr id="32" name="Picture 31">
                <a:extLst>
                  <a:ext uri="{FF2B5EF4-FFF2-40B4-BE49-F238E27FC236}">
                    <a16:creationId xmlns:a16="http://schemas.microsoft.com/office/drawing/2014/main" id="{F5764638-AF8F-9A4C-91A5-386E8ADCE81C}"/>
                  </a:ext>
                </a:extLst>
              </p:cNvPr>
              <p:cNvPicPr>
                <a:picLocks noChangeAspect="1"/>
              </p:cNvPicPr>
              <p:nvPr/>
            </p:nvPicPr>
            <p:blipFill>
              <a:blip r:embed="rId3"/>
              <a:stretch>
                <a:fillRect/>
              </a:stretch>
            </p:blipFill>
            <p:spPr>
              <a:xfrm>
                <a:off x="17022161" y="5950223"/>
                <a:ext cx="3682298" cy="2510896"/>
              </a:xfrm>
              <a:prstGeom prst="rect">
                <a:avLst/>
              </a:prstGeom>
            </p:spPr>
          </p:pic>
        </p:grpSp>
        <p:sp>
          <p:nvSpPr>
            <p:cNvPr id="26" name="Rectangle 25">
              <a:extLst>
                <a:ext uri="{FF2B5EF4-FFF2-40B4-BE49-F238E27FC236}">
                  <a16:creationId xmlns:a16="http://schemas.microsoft.com/office/drawing/2014/main" id="{D5495850-3DCD-F648-8112-D100707C2A10}"/>
                </a:ext>
              </a:extLst>
            </p:cNvPr>
            <p:cNvSpPr/>
            <p:nvPr/>
          </p:nvSpPr>
          <p:spPr>
            <a:xfrm>
              <a:off x="18330530" y="9084238"/>
              <a:ext cx="637954" cy="36279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7" name="Изображение" descr="Изображение">
              <a:extLst>
                <a:ext uri="{FF2B5EF4-FFF2-40B4-BE49-F238E27FC236}">
                  <a16:creationId xmlns:a16="http://schemas.microsoft.com/office/drawing/2014/main" id="{0C5AE872-D70B-A54A-A2CD-D5B380C5180A}"/>
                </a:ext>
              </a:extLst>
            </p:cNvPr>
            <p:cNvPicPr>
              <a:picLocks noChangeAspect="1"/>
            </p:cNvPicPr>
            <p:nvPr/>
          </p:nvPicPr>
          <p:blipFill>
            <a:blip r:embed="rId4"/>
            <a:srcRect b="12451"/>
            <a:stretch>
              <a:fillRect/>
            </a:stretch>
          </p:blipFill>
          <p:spPr>
            <a:xfrm>
              <a:off x="17490209" y="7741271"/>
              <a:ext cx="2356688" cy="2029668"/>
            </a:xfrm>
            <a:prstGeom prst="rect">
              <a:avLst/>
            </a:prstGeom>
            <a:ln w="12700">
              <a:miter lim="400000"/>
            </a:ln>
          </p:spPr>
        </p:pic>
      </p:grpSp>
      <p:sp>
        <p:nvSpPr>
          <p:cNvPr id="19" name="Rectangle 18">
            <a:extLst>
              <a:ext uri="{FF2B5EF4-FFF2-40B4-BE49-F238E27FC236}">
                <a16:creationId xmlns:a16="http://schemas.microsoft.com/office/drawing/2014/main" id="{00DB9371-9EB9-C847-AA25-2BA4B48A0164}"/>
              </a:ext>
            </a:extLst>
          </p:cNvPr>
          <p:cNvSpPr/>
          <p:nvPr/>
        </p:nvSpPr>
        <p:spPr>
          <a:xfrm>
            <a:off x="2547047" y="6058606"/>
            <a:ext cx="10791617" cy="44676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8800" b="1" dirty="0">
                <a:latin typeface="Helvetica" pitchFamily="2" charset="0"/>
              </a:rPr>
              <a:t>3% TO 20%</a:t>
            </a:r>
          </a:p>
          <a:p>
            <a:pPr>
              <a:lnSpc>
                <a:spcPct val="100000"/>
              </a:lnSpc>
            </a:pPr>
            <a:r>
              <a:rPr lang="en-US" sz="6200" dirty="0">
                <a:latin typeface="Helvetica" pitchFamily="2" charset="0"/>
              </a:rPr>
              <a:t>Monthly Commissionable Revenue*</a:t>
            </a:r>
          </a:p>
        </p:txBody>
      </p:sp>
      <p:sp>
        <p:nvSpPr>
          <p:cNvPr id="20" name="Rectangle 19">
            <a:extLst>
              <a:ext uri="{FF2B5EF4-FFF2-40B4-BE49-F238E27FC236}">
                <a16:creationId xmlns:a16="http://schemas.microsoft.com/office/drawing/2014/main" id="{B16ADF2A-B387-0C47-AAAF-C3948233AB78}"/>
              </a:ext>
            </a:extLst>
          </p:cNvPr>
          <p:cNvSpPr/>
          <p:nvPr/>
        </p:nvSpPr>
        <p:spPr>
          <a:xfrm>
            <a:off x="4059420" y="4978746"/>
            <a:ext cx="7766870" cy="731354"/>
          </a:xfrm>
          <a:prstGeom prst="rect">
            <a:avLst/>
          </a:prstGeom>
        </p:spPr>
        <p:txBody>
          <a:bodyPr wrap="none">
            <a:spAutoFit/>
          </a:bodyPr>
          <a:lstStyle/>
          <a:p>
            <a:r>
              <a:rPr lang="en-US" sz="8000" b="1" i="1" dirty="0">
                <a:solidFill>
                  <a:srgbClr val="00437E"/>
                </a:solidFill>
                <a:latin typeface="Helvetica" pitchFamily="2" charset="0"/>
              </a:rPr>
              <a:t>Your</a:t>
            </a:r>
            <a:r>
              <a:rPr lang="en-US" sz="8000" dirty="0">
                <a:solidFill>
                  <a:srgbClr val="00437E"/>
                </a:solidFill>
                <a:latin typeface="Helvetica" pitchFamily="2" charset="0"/>
              </a:rPr>
              <a:t> Customers</a:t>
            </a:r>
          </a:p>
        </p:txBody>
      </p:sp>
      <p:sp>
        <p:nvSpPr>
          <p:cNvPr id="18" name="Refer to ACN Compensation Plan for details!">
            <a:extLst>
              <a:ext uri="{FF2B5EF4-FFF2-40B4-BE49-F238E27FC236}">
                <a16:creationId xmlns:a16="http://schemas.microsoft.com/office/drawing/2014/main" id="{2E950B19-ED6B-E643-B4A3-977FC944B270}"/>
              </a:ext>
            </a:extLst>
          </p:cNvPr>
          <p:cNvSpPr txBox="1"/>
          <p:nvPr/>
        </p:nvSpPr>
        <p:spPr>
          <a:xfrm>
            <a:off x="476275" y="12494245"/>
            <a:ext cx="11950579" cy="8213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nSpc>
                <a:spcPct val="100000"/>
              </a:lnSpc>
              <a:spcBef>
                <a:spcPts val="3000"/>
              </a:spcBef>
              <a:defRPr sz="3800" i="1" spc="-114"/>
            </a:pPr>
            <a:r>
              <a:rPr lang="en-US" sz="4400" dirty="0">
                <a:latin typeface="Helvetica" pitchFamily="2" charset="0"/>
              </a:rPr>
              <a:t>*</a:t>
            </a:r>
            <a:r>
              <a:rPr sz="4400" dirty="0">
                <a:latin typeface="Helvetica" pitchFamily="2" charset="0"/>
              </a:rPr>
              <a:t>Refer to </a:t>
            </a:r>
            <a:r>
              <a:rPr lang="en-US" sz="4400" dirty="0">
                <a:latin typeface="Helvetica" pitchFamily="2" charset="0"/>
              </a:rPr>
              <a:t>the </a:t>
            </a:r>
            <a:r>
              <a:rPr sz="4400" dirty="0">
                <a:latin typeface="Helvetica" pitchFamily="2" charset="0"/>
              </a:rPr>
              <a:t>ACN Compensation Plan for details!</a:t>
            </a:r>
            <a:r>
              <a:rPr sz="4400" dirty="0">
                <a:solidFill>
                  <a:srgbClr val="000000">
                    <a:alpha val="84705"/>
                  </a:srgbClr>
                </a:solidFill>
                <a:latin typeface="Helvetica" pitchFamily="2" charset="0"/>
              </a:rPr>
              <a:t> </a:t>
            </a:r>
          </a:p>
        </p:txBody>
      </p:sp>
    </p:spTree>
    <p:extLst>
      <p:ext uri="{BB962C8B-B14F-4D97-AF65-F5344CB8AC3E}">
        <p14:creationId xmlns:p14="http://schemas.microsoft.com/office/powerpoint/2010/main" val="6130172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Residual Income"/>
          <p:cNvSpPr txBox="1"/>
          <p:nvPr/>
        </p:nvSpPr>
        <p:spPr>
          <a:xfrm>
            <a:off x="4638017" y="556494"/>
            <a:ext cx="17277166" cy="2163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nSpc>
                <a:spcPct val="80000"/>
              </a:lnSpc>
              <a:defRPr sz="9000" b="1">
                <a:solidFill>
                  <a:srgbClr val="4F92D3"/>
                </a:solidFill>
              </a:defRPr>
            </a:pPr>
            <a:r>
              <a:rPr lang="en-US" sz="8800" u="sng" dirty="0">
                <a:solidFill>
                  <a:srgbClr val="4F92D3"/>
                </a:solidFill>
                <a:latin typeface="Helvetica" pitchFamily="2" charset="0"/>
              </a:rPr>
              <a:t>Overriding</a:t>
            </a:r>
            <a:r>
              <a:rPr lang="en-US" sz="7200" dirty="0">
                <a:solidFill>
                  <a:srgbClr val="4F92D3"/>
                </a:solidFill>
                <a:latin typeface="Helvetica" pitchFamily="2" charset="0"/>
              </a:rPr>
              <a:t> </a:t>
            </a:r>
            <a:br>
              <a:rPr lang="en-US" sz="7200" dirty="0">
                <a:solidFill>
                  <a:srgbClr val="4F92D3"/>
                </a:solidFill>
                <a:latin typeface="Helvetica" pitchFamily="2" charset="0"/>
              </a:rPr>
            </a:br>
            <a:r>
              <a:rPr lang="en-US" sz="7200" dirty="0">
                <a:solidFill>
                  <a:srgbClr val="4F92D3"/>
                </a:solidFill>
                <a:latin typeface="Helvetica" pitchFamily="2" charset="0"/>
              </a:rPr>
              <a:t>Customer Acquisition Bonuses (CABs)</a:t>
            </a:r>
            <a:endParaRPr sz="7200" dirty="0">
              <a:solidFill>
                <a:srgbClr val="000000">
                  <a:alpha val="84705"/>
                </a:srgbClr>
              </a:solidFill>
              <a:latin typeface="Helvetica" pitchFamily="2" charset="0"/>
            </a:endParaRPr>
          </a:p>
        </p:txBody>
      </p:sp>
      <p:grpSp>
        <p:nvGrpSpPr>
          <p:cNvPr id="252" name="Группа"/>
          <p:cNvGrpSpPr/>
          <p:nvPr/>
        </p:nvGrpSpPr>
        <p:grpSpPr>
          <a:xfrm>
            <a:off x="2924527" y="1134474"/>
            <a:ext cx="1115916" cy="1125160"/>
            <a:chOff x="0" y="-9245"/>
            <a:chExt cx="1115914" cy="1125159"/>
          </a:xfrm>
        </p:grpSpPr>
        <p:sp>
          <p:nvSpPr>
            <p:cNvPr id="250"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sp>
          <p:nvSpPr>
            <p:cNvPr id="251" name="6"/>
            <p:cNvSpPr txBox="1"/>
            <p:nvPr/>
          </p:nvSpPr>
          <p:spPr>
            <a:xfrm>
              <a:off x="294288" y="-9245"/>
              <a:ext cx="572644" cy="9810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dirty="0">
                  <a:latin typeface="Helvetica" pitchFamily="2" charset="0"/>
                </a:rPr>
                <a:t>7</a:t>
              </a:r>
              <a:endParaRPr dirty="0">
                <a:latin typeface="Helvetica" pitchFamily="2" charset="0"/>
              </a:endParaRPr>
            </a:p>
          </p:txBody>
        </p:sp>
      </p:grpSp>
      <p:sp>
        <p:nvSpPr>
          <p:cNvPr id="253" name="Линия"/>
          <p:cNvSpPr/>
          <p:nvPr/>
        </p:nvSpPr>
        <p:spPr>
          <a:xfrm>
            <a:off x="1381380" y="2823562"/>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sp>
        <p:nvSpPr>
          <p:cNvPr id="15" name="Rectangle 14">
            <a:extLst>
              <a:ext uri="{FF2B5EF4-FFF2-40B4-BE49-F238E27FC236}">
                <a16:creationId xmlns:a16="http://schemas.microsoft.com/office/drawing/2014/main" id="{4BDF49E6-95E8-4B17-8D87-83B86E34B576}"/>
              </a:ext>
            </a:extLst>
          </p:cNvPr>
          <p:cNvSpPr/>
          <p:nvPr/>
        </p:nvSpPr>
        <p:spPr>
          <a:xfrm>
            <a:off x="9390684" y="5605129"/>
            <a:ext cx="10791617" cy="21395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8800" b="1" dirty="0">
                <a:latin typeface="Helvetica" pitchFamily="2" charset="0"/>
              </a:rPr>
              <a:t>$50 - </a:t>
            </a:r>
            <a:r>
              <a:rPr lang="en-US" sz="8800" b="1">
                <a:latin typeface="Helvetica" pitchFamily="2" charset="0"/>
              </a:rPr>
              <a:t>$350</a:t>
            </a:r>
            <a:endParaRPr lang="en-US" sz="8800" b="1" dirty="0">
              <a:latin typeface="Helvetica" pitchFamily="2" charset="0"/>
            </a:endParaRPr>
          </a:p>
        </p:txBody>
      </p:sp>
      <p:sp>
        <p:nvSpPr>
          <p:cNvPr id="13" name="Opportunity to earn bonuses that are paid weekly when you and your team acquire customers.***">
            <a:extLst>
              <a:ext uri="{FF2B5EF4-FFF2-40B4-BE49-F238E27FC236}">
                <a16:creationId xmlns:a16="http://schemas.microsoft.com/office/drawing/2014/main" id="{27B19119-A8FF-44AB-95BD-40F7D80B0A3F}"/>
              </a:ext>
            </a:extLst>
          </p:cNvPr>
          <p:cNvSpPr txBox="1"/>
          <p:nvPr/>
        </p:nvSpPr>
        <p:spPr>
          <a:xfrm>
            <a:off x="1541722" y="4618582"/>
            <a:ext cx="5635254" cy="5130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nSpc>
                <a:spcPct val="100000"/>
              </a:lnSpc>
              <a:spcBef>
                <a:spcPts val="3000"/>
              </a:spcBef>
              <a:defRPr sz="3800" i="1" spc="-114">
                <a:latin typeface="MyriadPro-It"/>
                <a:ea typeface="MyriadPro-It"/>
                <a:cs typeface="MyriadPro-It"/>
                <a:sym typeface="MyriadPro-It"/>
              </a:defRPr>
            </a:lvl1pPr>
          </a:lstStyle>
          <a:p>
            <a:r>
              <a:rPr sz="5400" dirty="0">
                <a:solidFill>
                  <a:schemeClr val="bg2">
                    <a:lumMod val="50000"/>
                  </a:schemeClr>
                </a:solidFill>
                <a:latin typeface="Helvetica" pitchFamily="2" charset="0"/>
              </a:rPr>
              <a:t>Opportunity to </a:t>
            </a:r>
            <a:r>
              <a:rPr sz="5400" b="1" dirty="0">
                <a:solidFill>
                  <a:schemeClr val="bg2">
                    <a:lumMod val="50000"/>
                  </a:schemeClr>
                </a:solidFill>
                <a:latin typeface="Helvetica" pitchFamily="2" charset="0"/>
              </a:rPr>
              <a:t>earn </a:t>
            </a:r>
            <a:r>
              <a:rPr lang="en-US" sz="5400" b="1" dirty="0">
                <a:solidFill>
                  <a:schemeClr val="bg2">
                    <a:lumMod val="50000"/>
                  </a:schemeClr>
                </a:solidFill>
                <a:latin typeface="Helvetica" pitchFamily="2" charset="0"/>
              </a:rPr>
              <a:t>b</a:t>
            </a:r>
            <a:r>
              <a:rPr sz="5400" b="1" dirty="0">
                <a:solidFill>
                  <a:schemeClr val="bg2">
                    <a:lumMod val="50000"/>
                  </a:schemeClr>
                </a:solidFill>
                <a:latin typeface="Helvetica" pitchFamily="2" charset="0"/>
              </a:rPr>
              <a:t>onuses</a:t>
            </a:r>
            <a:r>
              <a:rPr sz="5400" dirty="0">
                <a:solidFill>
                  <a:schemeClr val="bg2">
                    <a:lumMod val="50000"/>
                  </a:schemeClr>
                </a:solidFill>
                <a:latin typeface="Helvetica" pitchFamily="2" charset="0"/>
              </a:rPr>
              <a:t> that are paid weekly when </a:t>
            </a:r>
            <a:r>
              <a:rPr sz="5400" b="1" dirty="0">
                <a:solidFill>
                  <a:schemeClr val="bg2">
                    <a:lumMod val="50000"/>
                  </a:schemeClr>
                </a:solidFill>
                <a:latin typeface="Helvetica" pitchFamily="2" charset="0"/>
              </a:rPr>
              <a:t>your </a:t>
            </a:r>
            <a:r>
              <a:rPr lang="en-US" sz="5400" b="1" dirty="0">
                <a:solidFill>
                  <a:schemeClr val="bg2">
                    <a:lumMod val="50000"/>
                  </a:schemeClr>
                </a:solidFill>
                <a:latin typeface="Helvetica" pitchFamily="2" charset="0"/>
              </a:rPr>
              <a:t>TEAM</a:t>
            </a:r>
            <a:r>
              <a:rPr sz="5400" dirty="0">
                <a:solidFill>
                  <a:schemeClr val="bg2">
                    <a:lumMod val="50000"/>
                  </a:schemeClr>
                </a:solidFill>
                <a:latin typeface="Helvetica" pitchFamily="2" charset="0"/>
              </a:rPr>
              <a:t> acquire</a:t>
            </a:r>
            <a:r>
              <a:rPr lang="en-US" sz="5400" dirty="0">
                <a:solidFill>
                  <a:schemeClr val="bg2">
                    <a:lumMod val="50000"/>
                  </a:schemeClr>
                </a:solidFill>
                <a:latin typeface="Helvetica" pitchFamily="2" charset="0"/>
              </a:rPr>
              <a:t>s</a:t>
            </a:r>
            <a:r>
              <a:rPr sz="5400" dirty="0">
                <a:solidFill>
                  <a:schemeClr val="bg2">
                    <a:lumMod val="50000"/>
                  </a:schemeClr>
                </a:solidFill>
                <a:latin typeface="Helvetica" pitchFamily="2" charset="0"/>
              </a:rPr>
              <a:t> </a:t>
            </a:r>
            <a:r>
              <a:rPr lang="en-US" sz="5400" dirty="0">
                <a:solidFill>
                  <a:schemeClr val="bg2">
                    <a:lumMod val="50000"/>
                  </a:schemeClr>
                </a:solidFill>
                <a:latin typeface="Helvetica" pitchFamily="2" charset="0"/>
              </a:rPr>
              <a:t>c</a:t>
            </a:r>
            <a:r>
              <a:rPr sz="5400" dirty="0">
                <a:solidFill>
                  <a:schemeClr val="bg2">
                    <a:lumMod val="50000"/>
                  </a:schemeClr>
                </a:solidFill>
                <a:latin typeface="Helvetica" pitchFamily="2" charset="0"/>
              </a:rPr>
              <a:t>ustomers.*</a:t>
            </a:r>
          </a:p>
        </p:txBody>
      </p:sp>
      <p:pic>
        <p:nvPicPr>
          <p:cNvPr id="4" name="Picture 3">
            <a:extLst>
              <a:ext uri="{FF2B5EF4-FFF2-40B4-BE49-F238E27FC236}">
                <a16:creationId xmlns:a16="http://schemas.microsoft.com/office/drawing/2014/main" id="{C694F91B-126B-495E-8FDD-0116BC920008}"/>
              </a:ext>
            </a:extLst>
          </p:cNvPr>
          <p:cNvPicPr>
            <a:picLocks noChangeAspect="1"/>
          </p:cNvPicPr>
          <p:nvPr/>
        </p:nvPicPr>
        <p:blipFill>
          <a:blip r:embed="rId3"/>
          <a:stretch>
            <a:fillRect/>
          </a:stretch>
        </p:blipFill>
        <p:spPr>
          <a:xfrm>
            <a:off x="9685854" y="8344703"/>
            <a:ext cx="10201275" cy="3702834"/>
          </a:xfrm>
          <a:prstGeom prst="rect">
            <a:avLst/>
          </a:prstGeom>
        </p:spPr>
      </p:pic>
      <p:sp>
        <p:nvSpPr>
          <p:cNvPr id="16" name="Rectangle 15">
            <a:extLst>
              <a:ext uri="{FF2B5EF4-FFF2-40B4-BE49-F238E27FC236}">
                <a16:creationId xmlns:a16="http://schemas.microsoft.com/office/drawing/2014/main" id="{B2A90B64-6994-F444-9E92-2D967B025277}"/>
              </a:ext>
            </a:extLst>
          </p:cNvPr>
          <p:cNvSpPr/>
          <p:nvPr/>
        </p:nvSpPr>
        <p:spPr>
          <a:xfrm>
            <a:off x="8907195" y="4427067"/>
            <a:ext cx="11644534" cy="731354"/>
          </a:xfrm>
          <a:prstGeom prst="rect">
            <a:avLst/>
          </a:prstGeom>
        </p:spPr>
        <p:txBody>
          <a:bodyPr wrap="none">
            <a:spAutoFit/>
          </a:bodyPr>
          <a:lstStyle/>
          <a:p>
            <a:r>
              <a:rPr lang="en-US" sz="8000" dirty="0">
                <a:solidFill>
                  <a:srgbClr val="00437E"/>
                </a:solidFill>
                <a:latin typeface="Helvetica" pitchFamily="2" charset="0"/>
              </a:rPr>
              <a:t>Your </a:t>
            </a:r>
            <a:r>
              <a:rPr lang="en-US" sz="8000" b="1" dirty="0">
                <a:solidFill>
                  <a:srgbClr val="00437E"/>
                </a:solidFill>
                <a:latin typeface="Helvetica" pitchFamily="2" charset="0"/>
              </a:rPr>
              <a:t>TEAM’s</a:t>
            </a:r>
            <a:r>
              <a:rPr lang="en-US" sz="8000" dirty="0">
                <a:solidFill>
                  <a:srgbClr val="00437E"/>
                </a:solidFill>
                <a:latin typeface="Helvetica" pitchFamily="2" charset="0"/>
              </a:rPr>
              <a:t> Customers</a:t>
            </a:r>
          </a:p>
        </p:txBody>
      </p:sp>
      <p:sp>
        <p:nvSpPr>
          <p:cNvPr id="11" name="Refer to ACN Compensation Plan for details!">
            <a:extLst>
              <a:ext uri="{FF2B5EF4-FFF2-40B4-BE49-F238E27FC236}">
                <a16:creationId xmlns:a16="http://schemas.microsoft.com/office/drawing/2014/main" id="{CCF6517D-CF70-2D48-BC8A-90AD9F6266D4}"/>
              </a:ext>
            </a:extLst>
          </p:cNvPr>
          <p:cNvSpPr txBox="1"/>
          <p:nvPr/>
        </p:nvSpPr>
        <p:spPr>
          <a:xfrm>
            <a:off x="476275" y="12494245"/>
            <a:ext cx="11950579" cy="8213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nSpc>
                <a:spcPct val="100000"/>
              </a:lnSpc>
              <a:spcBef>
                <a:spcPts val="3000"/>
              </a:spcBef>
              <a:defRPr sz="3800" i="1" spc="-114"/>
            </a:pPr>
            <a:r>
              <a:rPr lang="en-US" sz="4400" dirty="0">
                <a:latin typeface="Helvetica" pitchFamily="2" charset="0"/>
              </a:rPr>
              <a:t>*</a:t>
            </a:r>
            <a:r>
              <a:rPr sz="4400" dirty="0">
                <a:latin typeface="Helvetica" pitchFamily="2" charset="0"/>
              </a:rPr>
              <a:t>Refer to </a:t>
            </a:r>
            <a:r>
              <a:rPr lang="en-US" sz="4400" dirty="0">
                <a:latin typeface="Helvetica" pitchFamily="2" charset="0"/>
              </a:rPr>
              <a:t>the </a:t>
            </a:r>
            <a:r>
              <a:rPr sz="4400" dirty="0">
                <a:latin typeface="Helvetica" pitchFamily="2" charset="0"/>
              </a:rPr>
              <a:t>ACN Compensation Plan for details!</a:t>
            </a:r>
            <a:r>
              <a:rPr sz="4400" dirty="0">
                <a:solidFill>
                  <a:srgbClr val="000000">
                    <a:alpha val="84705"/>
                  </a:srgbClr>
                </a:solidFill>
                <a:latin typeface="Helvetica" pitchFamily="2" charset="0"/>
              </a:rPr>
              <a:t> </a:t>
            </a:r>
          </a:p>
        </p:txBody>
      </p:sp>
    </p:spTree>
    <p:extLst>
      <p:ext uri="{BB962C8B-B14F-4D97-AF65-F5344CB8AC3E}">
        <p14:creationId xmlns:p14="http://schemas.microsoft.com/office/powerpoint/2010/main" val="266371380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Линия"/>
          <p:cNvSpPr/>
          <p:nvPr/>
        </p:nvSpPr>
        <p:spPr>
          <a:xfrm>
            <a:off x="1381380" y="2823562"/>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sp>
        <p:nvSpPr>
          <p:cNvPr id="15" name="Residual Income">
            <a:extLst>
              <a:ext uri="{FF2B5EF4-FFF2-40B4-BE49-F238E27FC236}">
                <a16:creationId xmlns:a16="http://schemas.microsoft.com/office/drawing/2014/main" id="{15E6CF73-D672-1F46-A61F-BFACB1B708EC}"/>
              </a:ext>
            </a:extLst>
          </p:cNvPr>
          <p:cNvSpPr txBox="1"/>
          <p:nvPr/>
        </p:nvSpPr>
        <p:spPr>
          <a:xfrm>
            <a:off x="7738167" y="471894"/>
            <a:ext cx="9117880" cy="23516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lnSpc>
                <a:spcPct val="80000"/>
              </a:lnSpc>
              <a:defRPr sz="9000" b="1">
                <a:solidFill>
                  <a:srgbClr val="4F92D3"/>
                </a:solidFill>
              </a:defRPr>
            </a:pPr>
            <a:r>
              <a:rPr lang="en-US" sz="8800" u="sng" dirty="0">
                <a:solidFill>
                  <a:srgbClr val="4F92D3"/>
                </a:solidFill>
                <a:latin typeface="Helvetica" pitchFamily="2" charset="0"/>
              </a:rPr>
              <a:t>Overriding</a:t>
            </a:r>
            <a:r>
              <a:rPr lang="en-US" sz="8800" dirty="0">
                <a:solidFill>
                  <a:srgbClr val="4F92D3"/>
                </a:solidFill>
                <a:latin typeface="Helvetica" pitchFamily="2" charset="0"/>
              </a:rPr>
              <a:t> </a:t>
            </a:r>
            <a:br>
              <a:rPr lang="en-US" sz="8800" dirty="0">
                <a:solidFill>
                  <a:srgbClr val="4F92D3"/>
                </a:solidFill>
                <a:latin typeface="Helvetica" pitchFamily="2" charset="0"/>
              </a:rPr>
            </a:br>
            <a:r>
              <a:rPr lang="en-US" sz="8800" dirty="0">
                <a:solidFill>
                  <a:srgbClr val="4F92D3"/>
                </a:solidFill>
                <a:latin typeface="Helvetica" pitchFamily="2" charset="0"/>
              </a:rPr>
              <a:t>Residual Income</a:t>
            </a:r>
            <a:endParaRPr sz="8800" dirty="0">
              <a:solidFill>
                <a:srgbClr val="000000">
                  <a:alpha val="84705"/>
                </a:srgbClr>
              </a:solidFill>
              <a:latin typeface="Helvetica" pitchFamily="2" charset="0"/>
            </a:endParaRPr>
          </a:p>
        </p:txBody>
      </p:sp>
      <p:grpSp>
        <p:nvGrpSpPr>
          <p:cNvPr id="16" name="Группа">
            <a:extLst>
              <a:ext uri="{FF2B5EF4-FFF2-40B4-BE49-F238E27FC236}">
                <a16:creationId xmlns:a16="http://schemas.microsoft.com/office/drawing/2014/main" id="{7EFE14B0-436B-8540-B89E-F89509422860}"/>
              </a:ext>
            </a:extLst>
          </p:cNvPr>
          <p:cNvGrpSpPr/>
          <p:nvPr/>
        </p:nvGrpSpPr>
        <p:grpSpPr>
          <a:xfrm>
            <a:off x="3270936" y="966998"/>
            <a:ext cx="1115916" cy="1115915"/>
            <a:chOff x="0" y="0"/>
            <a:chExt cx="1115914" cy="1115914"/>
          </a:xfrm>
        </p:grpSpPr>
        <p:sp>
          <p:nvSpPr>
            <p:cNvPr id="17" name="Кружок">
              <a:extLst>
                <a:ext uri="{FF2B5EF4-FFF2-40B4-BE49-F238E27FC236}">
                  <a16:creationId xmlns:a16="http://schemas.microsoft.com/office/drawing/2014/main" id="{495793BF-6ADB-394F-8BC0-8728926E4403}"/>
                </a:ext>
              </a:extLst>
            </p:cNvPr>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8" name="6">
              <a:extLst>
                <a:ext uri="{FF2B5EF4-FFF2-40B4-BE49-F238E27FC236}">
                  <a16:creationId xmlns:a16="http://schemas.microsoft.com/office/drawing/2014/main" id="{6841F904-F5B3-EC4F-8429-A3C1E934FE6B}"/>
                </a:ext>
              </a:extLst>
            </p:cNvPr>
            <p:cNvSpPr txBox="1"/>
            <p:nvPr/>
          </p:nvSpPr>
          <p:spPr>
            <a:xfrm>
              <a:off x="276471" y="29550"/>
              <a:ext cx="572644" cy="9810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dirty="0">
                  <a:latin typeface="Helvetica" pitchFamily="2" charset="0"/>
                </a:rPr>
                <a:t>8</a:t>
              </a:r>
              <a:endParaRPr dirty="0">
                <a:latin typeface="Helvetica" pitchFamily="2" charset="0"/>
              </a:endParaRPr>
            </a:p>
          </p:txBody>
        </p:sp>
      </p:grpSp>
      <p:pic>
        <p:nvPicPr>
          <p:cNvPr id="12" name="Picture 11" descr="A close up of a sign&#10;&#10;Description automatically generated">
            <a:extLst>
              <a:ext uri="{FF2B5EF4-FFF2-40B4-BE49-F238E27FC236}">
                <a16:creationId xmlns:a16="http://schemas.microsoft.com/office/drawing/2014/main" id="{C069A29B-CE84-0345-89F1-321C4E06C4A1}"/>
              </a:ext>
            </a:extLst>
          </p:cNvPr>
          <p:cNvPicPr>
            <a:picLocks noChangeAspect="1"/>
          </p:cNvPicPr>
          <p:nvPr/>
        </p:nvPicPr>
        <p:blipFill>
          <a:blip r:embed="rId2"/>
          <a:stretch>
            <a:fillRect/>
          </a:stretch>
        </p:blipFill>
        <p:spPr>
          <a:xfrm>
            <a:off x="6964771" y="8761248"/>
            <a:ext cx="9891276" cy="3623536"/>
          </a:xfrm>
          <a:prstGeom prst="rect">
            <a:avLst/>
          </a:prstGeom>
        </p:spPr>
      </p:pic>
      <p:sp>
        <p:nvSpPr>
          <p:cNvPr id="20" name="Rectangle 19">
            <a:extLst>
              <a:ext uri="{FF2B5EF4-FFF2-40B4-BE49-F238E27FC236}">
                <a16:creationId xmlns:a16="http://schemas.microsoft.com/office/drawing/2014/main" id="{E01FA538-DD73-3743-9051-21BE372C50BC}"/>
              </a:ext>
            </a:extLst>
          </p:cNvPr>
          <p:cNvSpPr/>
          <p:nvPr/>
        </p:nvSpPr>
        <p:spPr>
          <a:xfrm>
            <a:off x="6369735" y="4140960"/>
            <a:ext cx="11644534" cy="731354"/>
          </a:xfrm>
          <a:prstGeom prst="rect">
            <a:avLst/>
          </a:prstGeom>
        </p:spPr>
        <p:txBody>
          <a:bodyPr wrap="none">
            <a:spAutoFit/>
          </a:bodyPr>
          <a:lstStyle/>
          <a:p>
            <a:r>
              <a:rPr lang="en-US" sz="8000" dirty="0">
                <a:solidFill>
                  <a:srgbClr val="00437E"/>
                </a:solidFill>
                <a:latin typeface="Helvetica" pitchFamily="2" charset="0"/>
              </a:rPr>
              <a:t>Your </a:t>
            </a:r>
            <a:r>
              <a:rPr lang="en-US" sz="8000" b="1" dirty="0">
                <a:solidFill>
                  <a:srgbClr val="00437E"/>
                </a:solidFill>
                <a:latin typeface="Helvetica" pitchFamily="2" charset="0"/>
              </a:rPr>
              <a:t>TEAM’s</a:t>
            </a:r>
            <a:r>
              <a:rPr lang="en-US" sz="8000" dirty="0">
                <a:solidFill>
                  <a:srgbClr val="00437E"/>
                </a:solidFill>
                <a:latin typeface="Helvetica" pitchFamily="2" charset="0"/>
              </a:rPr>
              <a:t> Customers</a:t>
            </a:r>
          </a:p>
        </p:txBody>
      </p:sp>
      <p:sp>
        <p:nvSpPr>
          <p:cNvPr id="21" name="Rectangle 20">
            <a:extLst>
              <a:ext uri="{FF2B5EF4-FFF2-40B4-BE49-F238E27FC236}">
                <a16:creationId xmlns:a16="http://schemas.microsoft.com/office/drawing/2014/main" id="{70081EAE-B1A7-CC47-A734-A8B1D3DEB86B}"/>
              </a:ext>
            </a:extLst>
          </p:cNvPr>
          <p:cNvSpPr/>
          <p:nvPr/>
        </p:nvSpPr>
        <p:spPr>
          <a:xfrm>
            <a:off x="6572166" y="5057787"/>
            <a:ext cx="11239668" cy="3594000"/>
          </a:xfrm>
          <a:prstGeom prst="rect">
            <a:avLst/>
          </a:prstGeom>
          <a:solidFill>
            <a:srgbClr val="4F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8800" dirty="0">
                <a:latin typeface="Helvetica" pitchFamily="2" charset="0"/>
              </a:rPr>
              <a:t>4%</a:t>
            </a:r>
          </a:p>
          <a:p>
            <a:pPr algn="ctr">
              <a:lnSpc>
                <a:spcPct val="100000"/>
              </a:lnSpc>
            </a:pPr>
            <a:r>
              <a:rPr lang="en-US" sz="6200" dirty="0">
                <a:latin typeface="Helvetica" pitchFamily="2" charset="0"/>
              </a:rPr>
              <a:t>Monthly Commissionable</a:t>
            </a:r>
          </a:p>
          <a:p>
            <a:pPr algn="ctr">
              <a:lnSpc>
                <a:spcPct val="100000"/>
              </a:lnSpc>
            </a:pPr>
            <a:r>
              <a:rPr lang="en-US" sz="6200" dirty="0">
                <a:latin typeface="Helvetica" pitchFamily="2" charset="0"/>
              </a:rPr>
              <a:t>Revenue*</a:t>
            </a:r>
          </a:p>
        </p:txBody>
      </p:sp>
      <p:sp>
        <p:nvSpPr>
          <p:cNvPr id="10" name="Refer to ACN Compensation Plan for details!">
            <a:extLst>
              <a:ext uri="{FF2B5EF4-FFF2-40B4-BE49-F238E27FC236}">
                <a16:creationId xmlns:a16="http://schemas.microsoft.com/office/drawing/2014/main" id="{0BF4FC7A-27C6-7A4C-9028-A3AB23707600}"/>
              </a:ext>
            </a:extLst>
          </p:cNvPr>
          <p:cNvSpPr txBox="1"/>
          <p:nvPr/>
        </p:nvSpPr>
        <p:spPr>
          <a:xfrm>
            <a:off x="476275" y="12494245"/>
            <a:ext cx="11950579" cy="8213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nSpc>
                <a:spcPct val="100000"/>
              </a:lnSpc>
              <a:spcBef>
                <a:spcPts val="3000"/>
              </a:spcBef>
              <a:defRPr sz="3800" i="1" spc="-114"/>
            </a:pPr>
            <a:r>
              <a:rPr lang="en-US" sz="4400" dirty="0">
                <a:latin typeface="Helvetica" pitchFamily="2" charset="0"/>
              </a:rPr>
              <a:t>*</a:t>
            </a:r>
            <a:r>
              <a:rPr sz="4400" dirty="0">
                <a:latin typeface="Helvetica" pitchFamily="2" charset="0"/>
              </a:rPr>
              <a:t>Refer to </a:t>
            </a:r>
            <a:r>
              <a:rPr lang="en-US" sz="4400" dirty="0">
                <a:latin typeface="Helvetica" pitchFamily="2" charset="0"/>
              </a:rPr>
              <a:t>the </a:t>
            </a:r>
            <a:r>
              <a:rPr sz="4400" dirty="0">
                <a:latin typeface="Helvetica" pitchFamily="2" charset="0"/>
              </a:rPr>
              <a:t>ACN Compensation Plan for details!</a:t>
            </a:r>
            <a:r>
              <a:rPr sz="4400" dirty="0">
                <a:solidFill>
                  <a:srgbClr val="000000">
                    <a:alpha val="84705"/>
                  </a:srgbClr>
                </a:solidFill>
                <a:latin typeface="Helvetica" pitchFamily="2" charset="0"/>
              </a:rPr>
              <a:t> </a:t>
            </a:r>
          </a:p>
        </p:txBody>
      </p:sp>
    </p:spTree>
    <p:extLst>
      <p:ext uri="{BB962C8B-B14F-4D97-AF65-F5344CB8AC3E}">
        <p14:creationId xmlns:p14="http://schemas.microsoft.com/office/powerpoint/2010/main" val="6846866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graphicFrame>
        <p:nvGraphicFramePr>
          <p:cNvPr id="15" name="Diagram 14">
            <a:extLst>
              <a:ext uri="{FF2B5EF4-FFF2-40B4-BE49-F238E27FC236}">
                <a16:creationId xmlns:a16="http://schemas.microsoft.com/office/drawing/2014/main" id="{A69D6763-7DF5-4461-8085-4636FB0F8020}"/>
              </a:ext>
            </a:extLst>
          </p:cNvPr>
          <p:cNvGraphicFramePr/>
          <p:nvPr>
            <p:extLst>
              <p:ext uri="{D42A27DB-BD31-4B8C-83A1-F6EECF244321}">
                <p14:modId xmlns:p14="http://schemas.microsoft.com/office/powerpoint/2010/main" val="1943443292"/>
              </p:ext>
            </p:extLst>
          </p:nvPr>
        </p:nvGraphicFramePr>
        <p:xfrm>
          <a:off x="1166712" y="824592"/>
          <a:ext cx="21912758" cy="8170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2" name="Overriding Income"/>
          <p:cNvSpPr txBox="1"/>
          <p:nvPr/>
        </p:nvSpPr>
        <p:spPr>
          <a:xfrm>
            <a:off x="6220815" y="1098854"/>
            <a:ext cx="11942372" cy="13147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nSpc>
                <a:spcPct val="80000"/>
              </a:lnSpc>
              <a:defRPr sz="9000" b="1">
                <a:solidFill>
                  <a:srgbClr val="4F92D3"/>
                </a:solidFill>
              </a:defRPr>
            </a:pPr>
            <a:r>
              <a:rPr lang="en-US" dirty="0">
                <a:latin typeface="Helvetica" pitchFamily="2" charset="0"/>
              </a:rPr>
              <a:t>IBO Earned Positions</a:t>
            </a:r>
            <a:endParaRPr dirty="0">
              <a:solidFill>
                <a:srgbClr val="000000">
                  <a:alpha val="84705"/>
                </a:srgbClr>
              </a:solidFill>
              <a:latin typeface="Helvetica" pitchFamily="2" charset="0"/>
            </a:endParaRPr>
          </a:p>
        </p:txBody>
      </p:sp>
      <p:grpSp>
        <p:nvGrpSpPr>
          <p:cNvPr id="265" name="Группа"/>
          <p:cNvGrpSpPr/>
          <p:nvPr/>
        </p:nvGrpSpPr>
        <p:grpSpPr>
          <a:xfrm>
            <a:off x="4967580" y="1075884"/>
            <a:ext cx="1128931" cy="1115915"/>
            <a:chOff x="0" y="0"/>
            <a:chExt cx="1128929" cy="1115914"/>
          </a:xfrm>
        </p:grpSpPr>
        <p:sp>
          <p:nvSpPr>
            <p:cNvPr id="263"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sp>
          <p:nvSpPr>
            <p:cNvPr id="264" name="7"/>
            <p:cNvSpPr txBox="1"/>
            <p:nvPr/>
          </p:nvSpPr>
          <p:spPr>
            <a:xfrm>
              <a:off x="13015" y="1704"/>
              <a:ext cx="1115914" cy="9810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dirty="0">
                  <a:latin typeface="Helvetica" pitchFamily="2" charset="0"/>
                </a:rPr>
                <a:t>9</a:t>
              </a:r>
              <a:endParaRPr dirty="0">
                <a:latin typeface="Helvetica" pitchFamily="2" charset="0"/>
              </a:endParaRPr>
            </a:p>
          </p:txBody>
        </p:sp>
      </p:grpSp>
      <p:sp>
        <p:nvSpPr>
          <p:cNvPr id="266" name="Линия"/>
          <p:cNvSpPr/>
          <p:nvPr/>
        </p:nvSpPr>
        <p:spPr>
          <a:xfrm>
            <a:off x="1381380" y="2823562"/>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sp>
        <p:nvSpPr>
          <p:cNvPr id="16" name="Right Arrow 1">
            <a:extLst>
              <a:ext uri="{FF2B5EF4-FFF2-40B4-BE49-F238E27FC236}">
                <a16:creationId xmlns:a16="http://schemas.microsoft.com/office/drawing/2014/main" id="{9BE3E04C-64C7-4380-910F-5C06E3F8203F}"/>
              </a:ext>
            </a:extLst>
          </p:cNvPr>
          <p:cNvSpPr/>
          <p:nvPr/>
        </p:nvSpPr>
        <p:spPr>
          <a:xfrm>
            <a:off x="13944598" y="10158276"/>
            <a:ext cx="9134871" cy="1937023"/>
          </a:xfrm>
          <a:prstGeom prst="right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en-US" sz="5200" b="1" dirty="0">
                <a:latin typeface="Helvetica" pitchFamily="2" charset="0"/>
              </a:rPr>
              <a:t>Incentive Trips</a:t>
            </a:r>
          </a:p>
        </p:txBody>
      </p:sp>
      <p:sp>
        <p:nvSpPr>
          <p:cNvPr id="12" name="Right Arrow 1">
            <a:extLst>
              <a:ext uri="{FF2B5EF4-FFF2-40B4-BE49-F238E27FC236}">
                <a16:creationId xmlns:a16="http://schemas.microsoft.com/office/drawing/2014/main" id="{78EBEF25-FEB8-4AE5-A87C-2D1406319D2A}"/>
              </a:ext>
            </a:extLst>
          </p:cNvPr>
          <p:cNvSpPr/>
          <p:nvPr/>
        </p:nvSpPr>
        <p:spPr>
          <a:xfrm>
            <a:off x="13944599" y="8150848"/>
            <a:ext cx="9096445" cy="1937023"/>
          </a:xfrm>
          <a:prstGeom prst="rightArrow">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en-US" sz="5200" b="1" dirty="0">
                <a:latin typeface="Helvetica" pitchFamily="2" charset="0"/>
              </a:rPr>
              <a:t>Increased Residual</a:t>
            </a:r>
          </a:p>
        </p:txBody>
      </p:sp>
      <p:sp>
        <p:nvSpPr>
          <p:cNvPr id="13" name="Right Arrow 1">
            <a:extLst>
              <a:ext uri="{FF2B5EF4-FFF2-40B4-BE49-F238E27FC236}">
                <a16:creationId xmlns:a16="http://schemas.microsoft.com/office/drawing/2014/main" id="{4D9AE736-017D-4C50-8324-CF417B4AB8BB}"/>
              </a:ext>
            </a:extLst>
          </p:cNvPr>
          <p:cNvSpPr/>
          <p:nvPr/>
        </p:nvSpPr>
        <p:spPr>
          <a:xfrm>
            <a:off x="1381380" y="6156176"/>
            <a:ext cx="21621240" cy="1937023"/>
          </a:xfrm>
          <a:prstGeom prst="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en-US" sz="5200" b="1" dirty="0">
                <a:latin typeface="Helvetica" pitchFamily="2" charset="0"/>
              </a:rPr>
              <a:t>Increased Customer Acquisition Bonuses (CABs)</a:t>
            </a:r>
          </a:p>
        </p:txBody>
      </p:sp>
      <p:sp>
        <p:nvSpPr>
          <p:cNvPr id="2" name="Rectangle 1">
            <a:extLst>
              <a:ext uri="{FF2B5EF4-FFF2-40B4-BE49-F238E27FC236}">
                <a16:creationId xmlns:a16="http://schemas.microsoft.com/office/drawing/2014/main" id="{EB82D0FC-3937-47DE-9509-87F5F8CFA5D4}"/>
              </a:ext>
            </a:extLst>
          </p:cNvPr>
          <p:cNvSpPr/>
          <p:nvPr/>
        </p:nvSpPr>
        <p:spPr>
          <a:xfrm>
            <a:off x="1925291" y="8533882"/>
            <a:ext cx="8648067" cy="3046988"/>
          </a:xfrm>
          <a:prstGeom prst="rect">
            <a:avLst/>
          </a:prstGeom>
        </p:spPr>
        <p:txBody>
          <a:bodyPr wrap="square">
            <a:spAutoFit/>
          </a:bodyPr>
          <a:lstStyle/>
          <a:p>
            <a:pPr>
              <a:lnSpc>
                <a:spcPct val="100000"/>
              </a:lnSpc>
            </a:pPr>
            <a:r>
              <a:rPr lang="en-US" sz="4800" b="1" i="1" dirty="0">
                <a:solidFill>
                  <a:schemeClr val="bg2">
                    <a:lumMod val="50000"/>
                  </a:schemeClr>
                </a:solidFill>
                <a:latin typeface="Helvetica" pitchFamily="2" charset="0"/>
                <a:ea typeface="Calibri" panose="020F0502020204030204" pitchFamily="34" charset="0"/>
              </a:rPr>
              <a:t>Reaching higher earned positions is based on the number of personal and team customers.</a:t>
            </a:r>
            <a:r>
              <a:rPr lang="en-US" sz="4800" i="1" dirty="0">
                <a:solidFill>
                  <a:schemeClr val="bg2">
                    <a:lumMod val="50000"/>
                  </a:schemeClr>
                </a:solidFill>
                <a:latin typeface="Helvetica" pitchFamily="2" charset="0"/>
                <a:ea typeface="Calibri" panose="020F0502020204030204" pitchFamily="34" charset="0"/>
              </a:rPr>
              <a:t>*</a:t>
            </a:r>
          </a:p>
        </p:txBody>
      </p:sp>
      <p:sp>
        <p:nvSpPr>
          <p:cNvPr id="14" name="Refer to ACN Compensation Plan for details!">
            <a:extLst>
              <a:ext uri="{FF2B5EF4-FFF2-40B4-BE49-F238E27FC236}">
                <a16:creationId xmlns:a16="http://schemas.microsoft.com/office/drawing/2014/main" id="{A4F5DC40-4D5F-734D-940E-C89CFE0449A6}"/>
              </a:ext>
            </a:extLst>
          </p:cNvPr>
          <p:cNvSpPr txBox="1"/>
          <p:nvPr/>
        </p:nvSpPr>
        <p:spPr>
          <a:xfrm>
            <a:off x="476275" y="12494245"/>
            <a:ext cx="11950579" cy="8213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nSpc>
                <a:spcPct val="100000"/>
              </a:lnSpc>
              <a:spcBef>
                <a:spcPts val="3000"/>
              </a:spcBef>
              <a:defRPr sz="3800" i="1" spc="-114"/>
            </a:pPr>
            <a:r>
              <a:rPr lang="en-US" sz="4400" dirty="0">
                <a:latin typeface="Helvetica" pitchFamily="2" charset="0"/>
              </a:rPr>
              <a:t>*</a:t>
            </a:r>
            <a:r>
              <a:rPr sz="4400" dirty="0">
                <a:latin typeface="Helvetica" pitchFamily="2" charset="0"/>
              </a:rPr>
              <a:t>Refer to </a:t>
            </a:r>
            <a:r>
              <a:rPr lang="en-US" sz="4400" dirty="0">
                <a:latin typeface="Helvetica" pitchFamily="2" charset="0"/>
              </a:rPr>
              <a:t>the </a:t>
            </a:r>
            <a:r>
              <a:rPr sz="4400" dirty="0">
                <a:latin typeface="Helvetica" pitchFamily="2" charset="0"/>
              </a:rPr>
              <a:t>ACN Compensation Plan for details!</a:t>
            </a:r>
            <a:r>
              <a:rPr sz="4400" dirty="0">
                <a:solidFill>
                  <a:srgbClr val="000000">
                    <a:alpha val="84705"/>
                  </a:srgbClr>
                </a:solidFill>
                <a:latin typeface="Helvetica" pitchFamily="2" charset="0"/>
              </a:rPr>
              <a:t> </a:t>
            </a:r>
          </a:p>
        </p:txBody>
      </p:sp>
      <p:pic>
        <p:nvPicPr>
          <p:cNvPr id="4" name="Picture 3">
            <a:extLst>
              <a:ext uri="{FF2B5EF4-FFF2-40B4-BE49-F238E27FC236}">
                <a16:creationId xmlns:a16="http://schemas.microsoft.com/office/drawing/2014/main" id="{E74E8E5C-84F5-2B47-9F8A-2F94AD7B66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9149" y="3230420"/>
            <a:ext cx="21640800" cy="2514600"/>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pic>
        <p:nvPicPr>
          <p:cNvPr id="301" name="Изображение" descr="Изображение"/>
          <p:cNvPicPr>
            <a:picLocks noChangeAspect="1"/>
          </p:cNvPicPr>
          <p:nvPr/>
        </p:nvPicPr>
        <p:blipFill>
          <a:blip r:embed="rId3"/>
          <a:stretch>
            <a:fillRect/>
          </a:stretch>
        </p:blipFill>
        <p:spPr>
          <a:xfrm>
            <a:off x="18649488" y="955361"/>
            <a:ext cx="8731878" cy="8731878"/>
          </a:xfrm>
          <a:prstGeom prst="rect">
            <a:avLst/>
          </a:prstGeom>
          <a:ln w="12700">
            <a:miter lim="400000"/>
          </a:ln>
        </p:spPr>
      </p:pic>
      <p:sp>
        <p:nvSpPr>
          <p:cNvPr id="315" name="Линия"/>
          <p:cNvSpPr/>
          <p:nvPr/>
        </p:nvSpPr>
        <p:spPr>
          <a:xfrm>
            <a:off x="1381380" y="2763273"/>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grpSp>
        <p:nvGrpSpPr>
          <p:cNvPr id="29" name="Group 28">
            <a:extLst>
              <a:ext uri="{FF2B5EF4-FFF2-40B4-BE49-F238E27FC236}">
                <a16:creationId xmlns:a16="http://schemas.microsoft.com/office/drawing/2014/main" id="{9B26BD7C-BC6E-D244-97B7-BE339DD5CD64}"/>
              </a:ext>
            </a:extLst>
          </p:cNvPr>
          <p:cNvGrpSpPr/>
          <p:nvPr/>
        </p:nvGrpSpPr>
        <p:grpSpPr>
          <a:xfrm>
            <a:off x="1615932" y="9767527"/>
            <a:ext cx="6677770" cy="3199095"/>
            <a:chOff x="1712250" y="9767527"/>
            <a:chExt cx="6677770" cy="3199095"/>
          </a:xfrm>
        </p:grpSpPr>
        <p:sp>
          <p:nvSpPr>
            <p:cNvPr id="30" name="vA">
              <a:extLst>
                <a:ext uri="{FF2B5EF4-FFF2-40B4-BE49-F238E27FC236}">
                  <a16:creationId xmlns:a16="http://schemas.microsoft.com/office/drawing/2014/main" id="{5FA298D7-E5F6-0A4D-8081-E7AA21E53FFE}"/>
                </a:ext>
              </a:extLst>
            </p:cNvPr>
            <p:cNvSpPr/>
            <p:nvPr/>
          </p:nvSpPr>
          <p:spPr>
            <a:xfrm>
              <a:off x="1985095" y="9767527"/>
              <a:ext cx="6404925" cy="3199095"/>
            </a:xfrm>
            <a:prstGeom prst="rect">
              <a:avLst/>
            </a:prstGeom>
            <a:solidFill>
              <a:srgbClr val="FFFFFF"/>
            </a:solidFill>
            <a:ln w="38100">
              <a:solidFill>
                <a:schemeClr val="accent5"/>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defTabSz="821531">
                <a:lnSpc>
                  <a:spcPct val="100000"/>
                </a:lnSpc>
                <a:defRPr sz="3000">
                  <a:solidFill>
                    <a:srgbClr val="FFFFFF"/>
                  </a:solidFill>
                  <a:latin typeface="Helvetica Neue Medium"/>
                  <a:ea typeface="Helvetica Neue Medium"/>
                  <a:cs typeface="Helvetica Neue Medium"/>
                  <a:sym typeface="Helvetica Neue Medium"/>
                </a:defRPr>
              </a:lvl1pPr>
            </a:lstStyle>
            <a:p>
              <a:r>
                <a:rPr dirty="0" err="1">
                  <a:latin typeface="Helvetica" pitchFamily="2" charset="0"/>
                </a:rPr>
                <a:t>vA</a:t>
              </a:r>
              <a:endParaRPr dirty="0">
                <a:latin typeface="Helvetica" pitchFamily="2" charset="0"/>
              </a:endParaRPr>
            </a:p>
          </p:txBody>
        </p:sp>
        <p:sp>
          <p:nvSpPr>
            <p:cNvPr id="31" name="SCHEDULE…">
              <a:extLst>
                <a:ext uri="{FF2B5EF4-FFF2-40B4-BE49-F238E27FC236}">
                  <a16:creationId xmlns:a16="http://schemas.microsoft.com/office/drawing/2014/main" id="{343F93D8-234A-B24C-8CA1-B1B8D74AFCBA}"/>
                </a:ext>
              </a:extLst>
            </p:cNvPr>
            <p:cNvSpPr txBox="1"/>
            <p:nvPr/>
          </p:nvSpPr>
          <p:spPr>
            <a:xfrm>
              <a:off x="1985095" y="10075447"/>
              <a:ext cx="6404925" cy="25114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marL="114300" indent="-114300">
                <a:lnSpc>
                  <a:spcPct val="100000"/>
                </a:lnSpc>
                <a:defRPr sz="5700">
                  <a:solidFill>
                    <a:schemeClr val="accent1">
                      <a:hueOff val="114395"/>
                      <a:lumOff val="-24975"/>
                    </a:schemeClr>
                  </a:solidFill>
                </a:defRPr>
              </a:pPr>
              <a:r>
                <a:rPr lang="en-US" b="1" dirty="0">
                  <a:solidFill>
                    <a:schemeClr val="tx2"/>
                  </a:solidFill>
                  <a:latin typeface="Helvetica" pitchFamily="2" charset="0"/>
                </a:rPr>
                <a:t>Participate</a:t>
              </a:r>
              <a:r>
                <a:rPr lang="en-US" dirty="0">
                  <a:solidFill>
                    <a:schemeClr val="tx2"/>
                  </a:solidFill>
                  <a:latin typeface="Helvetica" pitchFamily="2" charset="0"/>
                </a:rPr>
                <a:t> in Training</a:t>
              </a:r>
            </a:p>
          </p:txBody>
        </p:sp>
        <p:sp>
          <p:nvSpPr>
            <p:cNvPr id="32" name="2">
              <a:extLst>
                <a:ext uri="{FF2B5EF4-FFF2-40B4-BE49-F238E27FC236}">
                  <a16:creationId xmlns:a16="http://schemas.microsoft.com/office/drawing/2014/main" id="{B26403B3-E0B4-F744-931A-4C93AC1D2A35}"/>
                </a:ext>
              </a:extLst>
            </p:cNvPr>
            <p:cNvSpPr txBox="1"/>
            <p:nvPr/>
          </p:nvSpPr>
          <p:spPr>
            <a:xfrm>
              <a:off x="1712250" y="10699501"/>
              <a:ext cx="612760" cy="1158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nSpc>
                  <a:spcPts val="11100"/>
                </a:lnSpc>
                <a:defRPr sz="8000">
                  <a:solidFill>
                    <a:srgbClr val="FFFFFF"/>
                  </a:solidFill>
                </a:defRPr>
              </a:lvl1pPr>
            </a:lstStyle>
            <a:p>
              <a:endParaRPr dirty="0">
                <a:latin typeface="Helvetica" pitchFamily="2" charset="0"/>
              </a:endParaRPr>
            </a:p>
          </p:txBody>
        </p:sp>
      </p:grpSp>
      <p:sp>
        <p:nvSpPr>
          <p:cNvPr id="33" name="In Business for Yourself, but Never By Yourself!">
            <a:extLst>
              <a:ext uri="{FF2B5EF4-FFF2-40B4-BE49-F238E27FC236}">
                <a16:creationId xmlns:a16="http://schemas.microsoft.com/office/drawing/2014/main" id="{814A517F-BAAF-8847-851C-83AC1D014058}"/>
              </a:ext>
            </a:extLst>
          </p:cNvPr>
          <p:cNvSpPr txBox="1"/>
          <p:nvPr/>
        </p:nvSpPr>
        <p:spPr>
          <a:xfrm>
            <a:off x="1908147" y="7168250"/>
            <a:ext cx="14301544" cy="1990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a:lnSpc>
                <a:spcPct val="100000"/>
              </a:lnSpc>
              <a:defRPr sz="6700" cap="all" spc="133">
                <a:solidFill>
                  <a:srgbClr val="102C53"/>
                </a:solidFill>
                <a:latin typeface="Myriad Pro Light"/>
                <a:ea typeface="Myriad Pro Light"/>
                <a:cs typeface="Myriad Pro Light"/>
                <a:sym typeface="Myriad Pro Light"/>
              </a:defRPr>
            </a:pPr>
            <a:r>
              <a:rPr sz="5400" dirty="0">
                <a:latin typeface="Helvetica" pitchFamily="2" charset="0"/>
              </a:rPr>
              <a:t>In Business for Yourself, </a:t>
            </a:r>
            <a:r>
              <a:rPr lang="en-US" sz="5400" dirty="0">
                <a:latin typeface="Helvetica" pitchFamily="2" charset="0"/>
              </a:rPr>
              <a:t>                    </a:t>
            </a:r>
            <a:r>
              <a:rPr lang="en-US" sz="6600" dirty="0">
                <a:latin typeface="Helvetica Bold Oblique" pitchFamily="2" charset="0"/>
              </a:rPr>
              <a:t>NEVER </a:t>
            </a:r>
            <a:r>
              <a:rPr sz="5400" dirty="0">
                <a:latin typeface="Helvetica" pitchFamily="2" charset="0"/>
              </a:rPr>
              <a:t>By Yourself!</a:t>
            </a:r>
          </a:p>
        </p:txBody>
      </p:sp>
      <p:grpSp>
        <p:nvGrpSpPr>
          <p:cNvPr id="34" name="Group 33">
            <a:extLst>
              <a:ext uri="{FF2B5EF4-FFF2-40B4-BE49-F238E27FC236}">
                <a16:creationId xmlns:a16="http://schemas.microsoft.com/office/drawing/2014/main" id="{1BEFCF31-E5FD-8348-98F7-B0E2CA10B14A}"/>
              </a:ext>
            </a:extLst>
          </p:cNvPr>
          <p:cNvGrpSpPr/>
          <p:nvPr/>
        </p:nvGrpSpPr>
        <p:grpSpPr>
          <a:xfrm>
            <a:off x="9286768" y="9782489"/>
            <a:ext cx="6955350" cy="3199095"/>
            <a:chOff x="11140144" y="9782489"/>
            <a:chExt cx="6955350" cy="3199095"/>
          </a:xfrm>
        </p:grpSpPr>
        <p:sp>
          <p:nvSpPr>
            <p:cNvPr id="35" name="vA">
              <a:extLst>
                <a:ext uri="{FF2B5EF4-FFF2-40B4-BE49-F238E27FC236}">
                  <a16:creationId xmlns:a16="http://schemas.microsoft.com/office/drawing/2014/main" id="{64AF34E8-97E1-5347-B1C2-A745A773AEAF}"/>
                </a:ext>
              </a:extLst>
            </p:cNvPr>
            <p:cNvSpPr/>
            <p:nvPr/>
          </p:nvSpPr>
          <p:spPr>
            <a:xfrm>
              <a:off x="11412989" y="9782489"/>
              <a:ext cx="6682505" cy="3199095"/>
            </a:xfrm>
            <a:prstGeom prst="rect">
              <a:avLst/>
            </a:prstGeom>
            <a:solidFill>
              <a:srgbClr val="FFFFFF"/>
            </a:solidFill>
            <a:ln w="38100">
              <a:solidFill>
                <a:schemeClr val="accent3">
                  <a:lumMod val="75000"/>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defTabSz="821531">
                <a:lnSpc>
                  <a:spcPct val="100000"/>
                </a:lnSpc>
                <a:defRPr sz="3000">
                  <a:solidFill>
                    <a:srgbClr val="FFFFFF"/>
                  </a:solidFill>
                  <a:latin typeface="Helvetica Neue Medium"/>
                  <a:ea typeface="Helvetica Neue Medium"/>
                  <a:cs typeface="Helvetica Neue Medium"/>
                  <a:sym typeface="Helvetica Neue Medium"/>
                </a:defRPr>
              </a:lvl1pPr>
            </a:lstStyle>
            <a:p>
              <a:r>
                <a:rPr dirty="0" err="1">
                  <a:latin typeface="Helvetica" pitchFamily="2" charset="0"/>
                </a:rPr>
                <a:t>vA</a:t>
              </a:r>
              <a:endParaRPr dirty="0">
                <a:latin typeface="Helvetica" pitchFamily="2" charset="0"/>
              </a:endParaRPr>
            </a:p>
          </p:txBody>
        </p:sp>
        <p:sp>
          <p:nvSpPr>
            <p:cNvPr id="36" name="SCHEDULE…">
              <a:extLst>
                <a:ext uri="{FF2B5EF4-FFF2-40B4-BE49-F238E27FC236}">
                  <a16:creationId xmlns:a16="http://schemas.microsoft.com/office/drawing/2014/main" id="{C6CF09C3-0CE0-604F-BF02-D2E79471E422}"/>
                </a:ext>
              </a:extLst>
            </p:cNvPr>
            <p:cNvSpPr txBox="1"/>
            <p:nvPr/>
          </p:nvSpPr>
          <p:spPr>
            <a:xfrm>
              <a:off x="11412989" y="10101580"/>
              <a:ext cx="6682505" cy="2530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marL="114300" indent="-114300">
                <a:lnSpc>
                  <a:spcPct val="100000"/>
                </a:lnSpc>
                <a:defRPr sz="5700">
                  <a:solidFill>
                    <a:schemeClr val="accent1">
                      <a:hueOff val="114395"/>
                      <a:lumOff val="-24975"/>
                    </a:schemeClr>
                  </a:solidFill>
                </a:defRPr>
              </a:pPr>
              <a:r>
                <a:rPr lang="en-US" dirty="0">
                  <a:solidFill>
                    <a:schemeClr val="tx2"/>
                  </a:solidFill>
                  <a:latin typeface="Helvetica" pitchFamily="2" charset="0"/>
                </a:rPr>
                <a:t>Start </a:t>
              </a:r>
              <a:r>
                <a:rPr lang="en-US" b="1" dirty="0">
                  <a:solidFill>
                    <a:schemeClr val="tx2"/>
                  </a:solidFill>
                  <a:latin typeface="Helvetica" pitchFamily="2" charset="0"/>
                </a:rPr>
                <a:t>Acquiring Customers</a:t>
              </a:r>
            </a:p>
          </p:txBody>
        </p:sp>
        <p:sp>
          <p:nvSpPr>
            <p:cNvPr id="37" name="2">
              <a:extLst>
                <a:ext uri="{FF2B5EF4-FFF2-40B4-BE49-F238E27FC236}">
                  <a16:creationId xmlns:a16="http://schemas.microsoft.com/office/drawing/2014/main" id="{8C409801-A3D1-0946-B219-78C9C9E9D77A}"/>
                </a:ext>
              </a:extLst>
            </p:cNvPr>
            <p:cNvSpPr txBox="1"/>
            <p:nvPr/>
          </p:nvSpPr>
          <p:spPr>
            <a:xfrm>
              <a:off x="11140144" y="10714463"/>
              <a:ext cx="612760" cy="1158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nSpc>
                  <a:spcPts val="11100"/>
                </a:lnSpc>
                <a:defRPr sz="8000">
                  <a:solidFill>
                    <a:srgbClr val="FFFFFF"/>
                  </a:solidFill>
                </a:defRPr>
              </a:lvl1pPr>
            </a:lstStyle>
            <a:p>
              <a:endParaRPr dirty="0">
                <a:latin typeface="Helvetica" pitchFamily="2" charset="0"/>
              </a:endParaRPr>
            </a:p>
          </p:txBody>
        </p:sp>
      </p:grpSp>
      <p:grpSp>
        <p:nvGrpSpPr>
          <p:cNvPr id="41" name="Group 40">
            <a:extLst>
              <a:ext uri="{FF2B5EF4-FFF2-40B4-BE49-F238E27FC236}">
                <a16:creationId xmlns:a16="http://schemas.microsoft.com/office/drawing/2014/main" id="{C56FB650-6B95-8B49-B706-CBEECC9BF0AA}"/>
              </a:ext>
            </a:extLst>
          </p:cNvPr>
          <p:cNvGrpSpPr/>
          <p:nvPr/>
        </p:nvGrpSpPr>
        <p:grpSpPr>
          <a:xfrm>
            <a:off x="9286768" y="3356976"/>
            <a:ext cx="6955350" cy="3199095"/>
            <a:chOff x="11140144" y="9782489"/>
            <a:chExt cx="6955350" cy="3199095"/>
          </a:xfrm>
        </p:grpSpPr>
        <p:sp>
          <p:nvSpPr>
            <p:cNvPr id="42" name="vA">
              <a:extLst>
                <a:ext uri="{FF2B5EF4-FFF2-40B4-BE49-F238E27FC236}">
                  <a16:creationId xmlns:a16="http://schemas.microsoft.com/office/drawing/2014/main" id="{4F1D6A21-5044-374A-B140-423C32C10514}"/>
                </a:ext>
              </a:extLst>
            </p:cNvPr>
            <p:cNvSpPr/>
            <p:nvPr/>
          </p:nvSpPr>
          <p:spPr>
            <a:xfrm>
              <a:off x="11412989" y="9782489"/>
              <a:ext cx="6682505" cy="3199095"/>
            </a:xfrm>
            <a:prstGeom prst="rect">
              <a:avLst/>
            </a:prstGeom>
            <a:solidFill>
              <a:srgbClr val="FFFFFF"/>
            </a:solidFill>
            <a:ln w="38100">
              <a:solidFill>
                <a:schemeClr val="accent4"/>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defTabSz="821531">
                <a:lnSpc>
                  <a:spcPct val="100000"/>
                </a:lnSpc>
                <a:defRPr sz="3000">
                  <a:solidFill>
                    <a:srgbClr val="FFFFFF"/>
                  </a:solidFill>
                  <a:latin typeface="Helvetica Neue Medium"/>
                  <a:ea typeface="Helvetica Neue Medium"/>
                  <a:cs typeface="Helvetica Neue Medium"/>
                  <a:sym typeface="Helvetica Neue Medium"/>
                </a:defRPr>
              </a:lvl1pPr>
            </a:lstStyle>
            <a:p>
              <a:r>
                <a:rPr dirty="0" err="1">
                  <a:latin typeface="Helvetica" pitchFamily="2" charset="0"/>
                </a:rPr>
                <a:t>vA</a:t>
              </a:r>
              <a:endParaRPr dirty="0">
                <a:latin typeface="Helvetica" pitchFamily="2" charset="0"/>
              </a:endParaRPr>
            </a:p>
          </p:txBody>
        </p:sp>
        <p:sp>
          <p:nvSpPr>
            <p:cNvPr id="43" name="SCHEDULE…">
              <a:extLst>
                <a:ext uri="{FF2B5EF4-FFF2-40B4-BE49-F238E27FC236}">
                  <a16:creationId xmlns:a16="http://schemas.microsoft.com/office/drawing/2014/main" id="{D7F943AC-95C8-414C-8225-BE8ED2D83611}"/>
                </a:ext>
              </a:extLst>
            </p:cNvPr>
            <p:cNvSpPr txBox="1"/>
            <p:nvPr/>
          </p:nvSpPr>
          <p:spPr>
            <a:xfrm>
              <a:off x="11412989" y="10101580"/>
              <a:ext cx="6682505" cy="2530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marL="114300" indent="-114300">
                <a:lnSpc>
                  <a:spcPct val="100000"/>
                </a:lnSpc>
                <a:defRPr sz="5700">
                  <a:solidFill>
                    <a:schemeClr val="accent1">
                      <a:hueOff val="114395"/>
                      <a:lumOff val="-24975"/>
                    </a:schemeClr>
                  </a:solidFill>
                </a:defRPr>
              </a:pPr>
              <a:r>
                <a:rPr lang="en-US" b="1" dirty="0">
                  <a:solidFill>
                    <a:schemeClr val="tx2"/>
                  </a:solidFill>
                  <a:latin typeface="Helvetica" pitchFamily="2" charset="0"/>
                </a:rPr>
                <a:t>Utilize </a:t>
              </a:r>
              <a:r>
                <a:rPr lang="en-US" dirty="0">
                  <a:solidFill>
                    <a:schemeClr val="tx2"/>
                  </a:solidFill>
                  <a:latin typeface="Helvetica" pitchFamily="2" charset="0"/>
                </a:rPr>
                <a:t>Support System</a:t>
              </a:r>
            </a:p>
          </p:txBody>
        </p:sp>
        <p:sp>
          <p:nvSpPr>
            <p:cNvPr id="44" name="2">
              <a:extLst>
                <a:ext uri="{FF2B5EF4-FFF2-40B4-BE49-F238E27FC236}">
                  <a16:creationId xmlns:a16="http://schemas.microsoft.com/office/drawing/2014/main" id="{877FD32F-8A36-D44C-9D1C-FD5182D4C814}"/>
                </a:ext>
              </a:extLst>
            </p:cNvPr>
            <p:cNvSpPr txBox="1"/>
            <p:nvPr/>
          </p:nvSpPr>
          <p:spPr>
            <a:xfrm>
              <a:off x="11140144" y="10714463"/>
              <a:ext cx="612760" cy="1158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nSpc>
                  <a:spcPts val="11100"/>
                </a:lnSpc>
                <a:defRPr sz="8000">
                  <a:solidFill>
                    <a:srgbClr val="FFFFFF"/>
                  </a:solidFill>
                </a:defRPr>
              </a:lvl1pPr>
            </a:lstStyle>
            <a:p>
              <a:endParaRPr dirty="0">
                <a:latin typeface="Helvetica" pitchFamily="2" charset="0"/>
              </a:endParaRPr>
            </a:p>
          </p:txBody>
        </p:sp>
      </p:grpSp>
      <p:sp>
        <p:nvSpPr>
          <p:cNvPr id="46" name="What’s Next? - Training and Support">
            <a:extLst>
              <a:ext uri="{FF2B5EF4-FFF2-40B4-BE49-F238E27FC236}">
                <a16:creationId xmlns:a16="http://schemas.microsoft.com/office/drawing/2014/main" id="{3CD03642-678F-FD43-9922-2DAD8948762A}"/>
              </a:ext>
            </a:extLst>
          </p:cNvPr>
          <p:cNvSpPr txBox="1"/>
          <p:nvPr/>
        </p:nvSpPr>
        <p:spPr>
          <a:xfrm>
            <a:off x="8175967" y="1006660"/>
            <a:ext cx="6428041" cy="1293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lnSpc>
                <a:spcPct val="80000"/>
              </a:lnSpc>
              <a:defRPr sz="9000" b="1">
                <a:solidFill>
                  <a:srgbClr val="4F92D3"/>
                </a:solidFill>
              </a:defRPr>
            </a:pPr>
            <a:r>
              <a:rPr lang="en-US" dirty="0">
                <a:latin typeface="Helvetica" pitchFamily="2" charset="0"/>
              </a:rPr>
              <a:t>Next Steps</a:t>
            </a:r>
            <a:r>
              <a:rPr dirty="0">
                <a:solidFill>
                  <a:srgbClr val="000000">
                    <a:alpha val="84705"/>
                  </a:srgbClr>
                </a:solidFill>
                <a:latin typeface="Helvetica" pitchFamily="2" charset="0"/>
              </a:rPr>
              <a:t> </a:t>
            </a:r>
          </a:p>
        </p:txBody>
      </p:sp>
      <p:grpSp>
        <p:nvGrpSpPr>
          <p:cNvPr id="47" name="Группа">
            <a:extLst>
              <a:ext uri="{FF2B5EF4-FFF2-40B4-BE49-F238E27FC236}">
                <a16:creationId xmlns:a16="http://schemas.microsoft.com/office/drawing/2014/main" id="{A84EC00D-8218-414B-BDE6-C8474C1BF9D9}"/>
              </a:ext>
            </a:extLst>
          </p:cNvPr>
          <p:cNvGrpSpPr/>
          <p:nvPr/>
        </p:nvGrpSpPr>
        <p:grpSpPr>
          <a:xfrm>
            <a:off x="6647089" y="952491"/>
            <a:ext cx="1165112" cy="1115916"/>
            <a:chOff x="-49195" y="0"/>
            <a:chExt cx="1165109" cy="1115914"/>
          </a:xfrm>
        </p:grpSpPr>
        <p:sp>
          <p:nvSpPr>
            <p:cNvPr id="48" name="Кружок">
              <a:extLst>
                <a:ext uri="{FF2B5EF4-FFF2-40B4-BE49-F238E27FC236}">
                  <a16:creationId xmlns:a16="http://schemas.microsoft.com/office/drawing/2014/main" id="{A644F081-78D6-B94F-8B03-B857C236989D}"/>
                </a:ext>
              </a:extLst>
            </p:cNvPr>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49" name="8">
              <a:extLst>
                <a:ext uri="{FF2B5EF4-FFF2-40B4-BE49-F238E27FC236}">
                  <a16:creationId xmlns:a16="http://schemas.microsoft.com/office/drawing/2014/main" id="{751E6BC6-B476-714C-9650-A5A87E02263F}"/>
                </a:ext>
              </a:extLst>
            </p:cNvPr>
            <p:cNvSpPr txBox="1"/>
            <p:nvPr/>
          </p:nvSpPr>
          <p:spPr>
            <a:xfrm>
              <a:off x="-49195" y="12996"/>
              <a:ext cx="1115914" cy="9810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spc="-300" dirty="0">
                  <a:latin typeface="Helvetica" pitchFamily="2" charset="0"/>
                </a:rPr>
                <a:t>10</a:t>
              </a:r>
              <a:endParaRPr spc="-300" dirty="0">
                <a:latin typeface="Helvetica" pitchFamily="2" charset="0"/>
              </a:endParaRPr>
            </a:p>
          </p:txBody>
        </p:sp>
      </p:grpSp>
      <p:grpSp>
        <p:nvGrpSpPr>
          <p:cNvPr id="50" name="Group 49">
            <a:extLst>
              <a:ext uri="{FF2B5EF4-FFF2-40B4-BE49-F238E27FC236}">
                <a16:creationId xmlns:a16="http://schemas.microsoft.com/office/drawing/2014/main" id="{1AD466B7-6C40-A542-A7F3-DB236395F57E}"/>
              </a:ext>
            </a:extLst>
          </p:cNvPr>
          <p:cNvGrpSpPr/>
          <p:nvPr/>
        </p:nvGrpSpPr>
        <p:grpSpPr>
          <a:xfrm>
            <a:off x="1615932" y="3342014"/>
            <a:ext cx="6803599" cy="3199095"/>
            <a:chOff x="1615932" y="3342014"/>
            <a:chExt cx="6803599" cy="3199095"/>
          </a:xfrm>
        </p:grpSpPr>
        <p:sp>
          <p:nvSpPr>
            <p:cNvPr id="51" name="vA">
              <a:extLst>
                <a:ext uri="{FF2B5EF4-FFF2-40B4-BE49-F238E27FC236}">
                  <a16:creationId xmlns:a16="http://schemas.microsoft.com/office/drawing/2014/main" id="{CB6C6C58-EF8D-884A-B4D2-F1C5CEE27564}"/>
                </a:ext>
              </a:extLst>
            </p:cNvPr>
            <p:cNvSpPr/>
            <p:nvPr/>
          </p:nvSpPr>
          <p:spPr>
            <a:xfrm>
              <a:off x="1888777" y="3342014"/>
              <a:ext cx="6404925" cy="3199095"/>
            </a:xfrm>
            <a:prstGeom prst="rect">
              <a:avLst/>
            </a:prstGeom>
            <a:solidFill>
              <a:srgbClr val="FFFFFF"/>
            </a:solidFill>
            <a:ln w="381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defTabSz="821531">
                <a:lnSpc>
                  <a:spcPct val="100000"/>
                </a:lnSpc>
                <a:defRPr sz="3000">
                  <a:solidFill>
                    <a:srgbClr val="FFFFFF"/>
                  </a:solidFill>
                  <a:latin typeface="Helvetica Neue Medium"/>
                  <a:ea typeface="Helvetica Neue Medium"/>
                  <a:cs typeface="Helvetica Neue Medium"/>
                  <a:sym typeface="Helvetica Neue Medium"/>
                </a:defRPr>
              </a:lvl1pPr>
            </a:lstStyle>
            <a:p>
              <a:r>
                <a:rPr dirty="0" err="1">
                  <a:latin typeface="Helvetica" pitchFamily="2" charset="0"/>
                </a:rPr>
                <a:t>vA</a:t>
              </a:r>
              <a:endParaRPr dirty="0">
                <a:latin typeface="Helvetica" pitchFamily="2" charset="0"/>
              </a:endParaRPr>
            </a:p>
          </p:txBody>
        </p:sp>
        <p:sp>
          <p:nvSpPr>
            <p:cNvPr id="52" name="2">
              <a:extLst>
                <a:ext uri="{FF2B5EF4-FFF2-40B4-BE49-F238E27FC236}">
                  <a16:creationId xmlns:a16="http://schemas.microsoft.com/office/drawing/2014/main" id="{4C1E9AA1-2239-2B45-8CDD-AA2B79B85AC4}"/>
                </a:ext>
              </a:extLst>
            </p:cNvPr>
            <p:cNvSpPr txBox="1"/>
            <p:nvPr/>
          </p:nvSpPr>
          <p:spPr>
            <a:xfrm>
              <a:off x="1615932" y="4273988"/>
              <a:ext cx="612760" cy="1158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nSpc>
                  <a:spcPts val="11100"/>
                </a:lnSpc>
                <a:defRPr sz="8000">
                  <a:solidFill>
                    <a:srgbClr val="FFFFFF"/>
                  </a:solidFill>
                </a:defRPr>
              </a:lvl1pPr>
            </a:lstStyle>
            <a:p>
              <a:endParaRPr dirty="0">
                <a:latin typeface="Helvetica" pitchFamily="2" charset="0"/>
              </a:endParaRPr>
            </a:p>
          </p:txBody>
        </p:sp>
        <p:sp>
          <p:nvSpPr>
            <p:cNvPr id="53" name="SCHEDULE…">
              <a:extLst>
                <a:ext uri="{FF2B5EF4-FFF2-40B4-BE49-F238E27FC236}">
                  <a16:creationId xmlns:a16="http://schemas.microsoft.com/office/drawing/2014/main" id="{5509578A-9D86-A74E-9B1E-E98767505A88}"/>
                </a:ext>
              </a:extLst>
            </p:cNvPr>
            <p:cNvSpPr txBox="1"/>
            <p:nvPr/>
          </p:nvSpPr>
          <p:spPr>
            <a:xfrm>
              <a:off x="1737026" y="3680183"/>
              <a:ext cx="6682505" cy="2530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marL="114300" indent="-114300">
                <a:lnSpc>
                  <a:spcPct val="100000"/>
                </a:lnSpc>
                <a:defRPr sz="5700">
                  <a:solidFill>
                    <a:schemeClr val="accent1">
                      <a:hueOff val="114395"/>
                      <a:lumOff val="-24975"/>
                    </a:schemeClr>
                  </a:solidFill>
                </a:defRPr>
              </a:pPr>
              <a:r>
                <a:rPr lang="en-US" b="1" dirty="0">
                  <a:solidFill>
                    <a:schemeClr val="tx2"/>
                  </a:solidFill>
                  <a:latin typeface="Helvetica" pitchFamily="2" charset="0"/>
                </a:rPr>
                <a:t>Enroll</a:t>
              </a:r>
              <a:r>
                <a:rPr lang="en-US" dirty="0">
                  <a:solidFill>
                    <a:schemeClr val="tx2"/>
                  </a:solidFill>
                  <a:latin typeface="Helvetica" pitchFamily="2" charset="0"/>
                </a:rPr>
                <a:t> as an IBO</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articipating in the trillion-dollar essential services industry (Largest, fastest growing &amp; most progressive in the world)…"/>
          <p:cNvSpPr txBox="1"/>
          <p:nvPr/>
        </p:nvSpPr>
        <p:spPr>
          <a:xfrm>
            <a:off x="1786268" y="1790470"/>
            <a:ext cx="20680325" cy="100238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p>
            <a:pPr marL="254000" algn="just">
              <a:lnSpc>
                <a:spcPct val="150000"/>
              </a:lnSpc>
              <a:spcBef>
                <a:spcPts val="1200"/>
              </a:spcBef>
              <a:buSzPct val="145000"/>
              <a:defRPr sz="5500" spc="-165"/>
            </a:pPr>
            <a:r>
              <a:rPr lang="en-US" sz="4800" dirty="0">
                <a:latin typeface="Helvetica" pitchFamily="2" charset="0"/>
              </a:rPr>
              <a:t>Refer to the ACN Compensation Plan for complete details. Earnings as an ACN IBO are based solely upon the successful sale of products to customers and their usage of those products. Individuals will incur expenses in operating their ACN business, such as the sign-up and monthly business support fees, as well as other possible operating expenses.  </a:t>
            </a:r>
            <a:r>
              <a:rPr lang="en-US" sz="4800" b="1" dirty="0">
                <a:latin typeface="Helvetica" pitchFamily="2" charset="0"/>
                <a:ea typeface="MyriadPro-BoldIt"/>
                <a:cs typeface="MyriadPro-BoldIt"/>
                <a:sym typeface="MyriadPro-BoldIt"/>
              </a:rPr>
              <a:t>As with any business, earnings and success at ACN are not guaranteed but depend primarily on the individual’s persistence, effort and results of acquiring customers personally and/or through their team. Individuals will not earn income and will lose money as an IBO if customers are not acquired. </a:t>
            </a:r>
          </a:p>
        </p:txBody>
      </p:sp>
      <p:sp>
        <p:nvSpPr>
          <p:cNvPr id="145" name="Line"/>
          <p:cNvSpPr/>
          <p:nvPr/>
        </p:nvSpPr>
        <p:spPr>
          <a:xfrm>
            <a:off x="1676331" y="1355073"/>
            <a:ext cx="21031338"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sp>
        <p:nvSpPr>
          <p:cNvPr id="5" name="Line">
            <a:extLst>
              <a:ext uri="{FF2B5EF4-FFF2-40B4-BE49-F238E27FC236}">
                <a16:creationId xmlns:a16="http://schemas.microsoft.com/office/drawing/2014/main" id="{E4618E7C-3372-448F-A3CE-FE6646512A5F}"/>
              </a:ext>
            </a:extLst>
          </p:cNvPr>
          <p:cNvSpPr/>
          <p:nvPr/>
        </p:nvSpPr>
        <p:spPr>
          <a:xfrm>
            <a:off x="1645851" y="12103083"/>
            <a:ext cx="21031338"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spTree>
    <p:extLst>
      <p:ext uri="{BB962C8B-B14F-4D97-AF65-F5344CB8AC3E}">
        <p14:creationId xmlns:p14="http://schemas.microsoft.com/office/powerpoint/2010/main" val="36634370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tarted…"/>
          <p:cNvSpPr txBox="1"/>
          <p:nvPr/>
        </p:nvSpPr>
        <p:spPr>
          <a:xfrm>
            <a:off x="17629243" y="6368931"/>
            <a:ext cx="3309657" cy="16400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spAutoFit/>
          </a:bodyPr>
          <a:lstStyle/>
          <a:p>
            <a:pPr>
              <a:lnSpc>
                <a:spcPct val="90000"/>
              </a:lnSpc>
              <a:defRPr sz="3600" spc="-107"/>
            </a:pPr>
            <a:r>
              <a:rPr dirty="0">
                <a:latin typeface="Helvetica" pitchFamily="2" charset="0"/>
              </a:rPr>
              <a:t>Started</a:t>
            </a:r>
          </a:p>
          <a:p>
            <a:pPr>
              <a:lnSpc>
                <a:spcPct val="90000"/>
              </a:lnSpc>
              <a:defRPr sz="3600" spc="-107"/>
            </a:pPr>
            <a:r>
              <a:rPr dirty="0">
                <a:latin typeface="Helvetica" pitchFamily="2" charset="0"/>
              </a:rPr>
              <a:t>in the U.S.</a:t>
            </a:r>
            <a:endParaRPr lang="en-US" dirty="0">
              <a:latin typeface="Helvetica" pitchFamily="2" charset="0"/>
            </a:endParaRPr>
          </a:p>
          <a:p>
            <a:pPr>
              <a:lnSpc>
                <a:spcPct val="90000"/>
              </a:lnSpc>
              <a:defRPr sz="3600" spc="-107"/>
            </a:pPr>
            <a:r>
              <a:rPr dirty="0">
                <a:latin typeface="Helvetica" pitchFamily="2" charset="0"/>
              </a:rPr>
              <a:t>January 1993</a:t>
            </a:r>
          </a:p>
        </p:txBody>
      </p:sp>
      <p:pic>
        <p:nvPicPr>
          <p:cNvPr id="133" name="Изображение" descr="Изображение"/>
          <p:cNvPicPr>
            <a:picLocks noChangeAspect="1"/>
          </p:cNvPicPr>
          <p:nvPr/>
        </p:nvPicPr>
        <p:blipFill>
          <a:blip r:embed="rId2"/>
          <a:stretch>
            <a:fillRect/>
          </a:stretch>
        </p:blipFill>
        <p:spPr>
          <a:xfrm>
            <a:off x="18580715" y="4062834"/>
            <a:ext cx="1561394" cy="1840629"/>
          </a:xfrm>
          <a:prstGeom prst="rect">
            <a:avLst/>
          </a:prstGeom>
          <a:ln w="12700">
            <a:miter lim="400000"/>
          </a:ln>
        </p:spPr>
      </p:pic>
      <p:sp>
        <p:nvSpPr>
          <p:cNvPr id="134" name="27 Countries, 5 Continents"/>
          <p:cNvSpPr txBox="1"/>
          <p:nvPr/>
        </p:nvSpPr>
        <p:spPr>
          <a:xfrm>
            <a:off x="21027927" y="6364528"/>
            <a:ext cx="2710229" cy="1144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nSpc>
                <a:spcPct val="90000"/>
              </a:lnSpc>
              <a:spcBef>
                <a:spcPts val="3000"/>
              </a:spcBef>
              <a:defRPr sz="3600" spc="-107"/>
            </a:pPr>
            <a:r>
              <a:rPr dirty="0">
                <a:latin typeface="Helvetica" pitchFamily="2" charset="0"/>
              </a:rPr>
              <a:t>27 Countries,</a:t>
            </a:r>
            <a:br>
              <a:rPr dirty="0">
                <a:latin typeface="Helvetica" pitchFamily="2" charset="0"/>
              </a:rPr>
            </a:br>
            <a:r>
              <a:rPr dirty="0">
                <a:latin typeface="Helvetica" pitchFamily="2" charset="0"/>
              </a:rPr>
              <a:t>5 Continents</a:t>
            </a:r>
          </a:p>
        </p:txBody>
      </p:sp>
      <p:pic>
        <p:nvPicPr>
          <p:cNvPr id="135" name="Изображение" descr="Изображение"/>
          <p:cNvPicPr>
            <a:picLocks noChangeAspect="1"/>
          </p:cNvPicPr>
          <p:nvPr/>
        </p:nvPicPr>
        <p:blipFill>
          <a:blip r:embed="rId3"/>
          <a:stretch>
            <a:fillRect/>
          </a:stretch>
        </p:blipFill>
        <p:spPr>
          <a:xfrm>
            <a:off x="21462738" y="4113634"/>
            <a:ext cx="1840609" cy="1840629"/>
          </a:xfrm>
          <a:prstGeom prst="rect">
            <a:avLst/>
          </a:prstGeom>
          <a:ln w="12700">
            <a:miter lim="400000"/>
          </a:ln>
        </p:spPr>
      </p:pic>
      <p:pic>
        <p:nvPicPr>
          <p:cNvPr id="136" name="Изображение" descr="Изображение"/>
          <p:cNvPicPr>
            <a:picLocks noChangeAspect="1"/>
          </p:cNvPicPr>
          <p:nvPr/>
        </p:nvPicPr>
        <p:blipFill>
          <a:blip r:embed="rId4"/>
          <a:stretch>
            <a:fillRect/>
          </a:stretch>
        </p:blipFill>
        <p:spPr>
          <a:xfrm>
            <a:off x="15955190" y="9190322"/>
            <a:ext cx="2258840" cy="1075055"/>
          </a:xfrm>
          <a:prstGeom prst="rect">
            <a:avLst/>
          </a:prstGeom>
          <a:ln w="12700">
            <a:miter lim="400000"/>
          </a:ln>
        </p:spPr>
      </p:pic>
      <p:pic>
        <p:nvPicPr>
          <p:cNvPr id="137" name="Изображение" descr="Изображение"/>
          <p:cNvPicPr>
            <a:picLocks noChangeAspect="1"/>
          </p:cNvPicPr>
          <p:nvPr/>
        </p:nvPicPr>
        <p:blipFill>
          <a:blip r:embed="rId5"/>
          <a:stretch>
            <a:fillRect/>
          </a:stretch>
        </p:blipFill>
        <p:spPr>
          <a:xfrm>
            <a:off x="20937015" y="8523631"/>
            <a:ext cx="1850655" cy="1821835"/>
          </a:xfrm>
          <a:prstGeom prst="rect">
            <a:avLst/>
          </a:prstGeom>
          <a:ln w="12700">
            <a:miter lim="400000"/>
          </a:ln>
        </p:spPr>
      </p:pic>
      <p:sp>
        <p:nvSpPr>
          <p:cNvPr id="138" name="Revenue of $4 Billion over the last…"/>
          <p:cNvSpPr txBox="1"/>
          <p:nvPr/>
        </p:nvSpPr>
        <p:spPr>
          <a:xfrm>
            <a:off x="15191719" y="10705208"/>
            <a:ext cx="3752263" cy="16400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p>
            <a:pPr>
              <a:lnSpc>
                <a:spcPct val="90000"/>
              </a:lnSpc>
              <a:spcBef>
                <a:spcPts val="3000"/>
              </a:spcBef>
              <a:defRPr sz="3600" spc="-107"/>
            </a:pPr>
            <a:r>
              <a:rPr dirty="0">
                <a:latin typeface="Helvetica" pitchFamily="2" charset="0"/>
              </a:rPr>
              <a:t>$4 Billion</a:t>
            </a:r>
            <a:r>
              <a:rPr lang="en-US" dirty="0">
                <a:latin typeface="Helvetica" pitchFamily="2" charset="0"/>
              </a:rPr>
              <a:t> in Sales</a:t>
            </a:r>
            <a:r>
              <a:rPr dirty="0">
                <a:latin typeface="Helvetica" pitchFamily="2" charset="0"/>
              </a:rPr>
              <a:t> </a:t>
            </a:r>
            <a:r>
              <a:rPr lang="en-US" dirty="0">
                <a:latin typeface="Helvetica" pitchFamily="2" charset="0"/>
              </a:rPr>
              <a:t>O</a:t>
            </a:r>
            <a:r>
              <a:rPr dirty="0">
                <a:latin typeface="Helvetica" pitchFamily="2" charset="0"/>
              </a:rPr>
              <a:t>ver the </a:t>
            </a:r>
            <a:r>
              <a:rPr lang="en-US" dirty="0">
                <a:latin typeface="Helvetica" pitchFamily="2" charset="0"/>
              </a:rPr>
              <a:t>L</a:t>
            </a:r>
            <a:r>
              <a:rPr dirty="0">
                <a:latin typeface="Helvetica" pitchFamily="2" charset="0"/>
              </a:rPr>
              <a:t>ast</a:t>
            </a:r>
          </a:p>
          <a:p>
            <a:pPr>
              <a:lnSpc>
                <a:spcPct val="90000"/>
              </a:lnSpc>
              <a:defRPr sz="3600" spc="-107"/>
            </a:pPr>
            <a:r>
              <a:rPr dirty="0">
                <a:latin typeface="Helvetica" pitchFamily="2" charset="0"/>
              </a:rPr>
              <a:t>5 </a:t>
            </a:r>
            <a:r>
              <a:rPr lang="en-US" dirty="0">
                <a:latin typeface="Helvetica" pitchFamily="2" charset="0"/>
              </a:rPr>
              <a:t>Y</a:t>
            </a:r>
            <a:r>
              <a:rPr dirty="0">
                <a:latin typeface="Helvetica" pitchFamily="2" charset="0"/>
              </a:rPr>
              <a:t>ears &amp; Growing</a:t>
            </a:r>
          </a:p>
        </p:txBody>
      </p:sp>
      <p:sp>
        <p:nvSpPr>
          <p:cNvPr id="139" name="Millions…"/>
          <p:cNvSpPr txBox="1"/>
          <p:nvPr/>
        </p:nvSpPr>
        <p:spPr>
          <a:xfrm>
            <a:off x="19979467" y="10705208"/>
            <a:ext cx="3765749" cy="16539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p>
            <a:pPr>
              <a:lnSpc>
                <a:spcPct val="90000"/>
              </a:lnSpc>
              <a:defRPr sz="3600" spc="-107"/>
            </a:pPr>
            <a:r>
              <a:rPr dirty="0">
                <a:latin typeface="Helvetica" pitchFamily="2" charset="0"/>
              </a:rPr>
              <a:t>Millions</a:t>
            </a:r>
          </a:p>
          <a:p>
            <a:pPr>
              <a:lnSpc>
                <a:spcPct val="90000"/>
              </a:lnSpc>
              <a:defRPr sz="3600" spc="-107"/>
            </a:pPr>
            <a:r>
              <a:rPr dirty="0">
                <a:latin typeface="Helvetica" pitchFamily="2" charset="0"/>
              </a:rPr>
              <a:t>of Customers Acquired</a:t>
            </a:r>
            <a:r>
              <a:rPr dirty="0">
                <a:solidFill>
                  <a:srgbClr val="000000">
                    <a:alpha val="84705"/>
                  </a:srgbClr>
                </a:solidFill>
                <a:latin typeface="Helvetica" pitchFamily="2" charset="0"/>
              </a:rPr>
              <a:t> </a:t>
            </a:r>
          </a:p>
        </p:txBody>
      </p:sp>
      <p:sp>
        <p:nvSpPr>
          <p:cNvPr id="150" name="Customer Acquisition Company"/>
          <p:cNvSpPr txBox="1"/>
          <p:nvPr/>
        </p:nvSpPr>
        <p:spPr>
          <a:xfrm>
            <a:off x="14258263" y="6349306"/>
            <a:ext cx="3309657" cy="2138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nSpc>
                <a:spcPct val="90000"/>
              </a:lnSpc>
              <a:spcBef>
                <a:spcPts val="3000"/>
              </a:spcBef>
              <a:defRPr sz="3600" spc="-107"/>
            </a:lvl1pPr>
          </a:lstStyle>
          <a:p>
            <a:r>
              <a:rPr lang="en-US" dirty="0">
                <a:latin typeface="Helvetica" pitchFamily="2" charset="0"/>
              </a:rPr>
              <a:t>Service Provider Specializing in </a:t>
            </a:r>
            <a:r>
              <a:rPr dirty="0">
                <a:latin typeface="Helvetica" pitchFamily="2" charset="0"/>
              </a:rPr>
              <a:t>Customer Acquisition</a:t>
            </a:r>
          </a:p>
        </p:txBody>
      </p:sp>
      <p:pic>
        <p:nvPicPr>
          <p:cNvPr id="151" name="Изображение" descr="Изображение"/>
          <p:cNvPicPr>
            <a:picLocks noChangeAspect="1"/>
          </p:cNvPicPr>
          <p:nvPr/>
        </p:nvPicPr>
        <p:blipFill>
          <a:blip r:embed="rId6"/>
          <a:stretch>
            <a:fillRect/>
          </a:stretch>
        </p:blipFill>
        <p:spPr>
          <a:xfrm>
            <a:off x="14911299" y="4032868"/>
            <a:ext cx="2026898" cy="2027561"/>
          </a:xfrm>
          <a:prstGeom prst="rect">
            <a:avLst/>
          </a:prstGeom>
          <a:ln w="12700">
            <a:miter lim="400000"/>
          </a:ln>
        </p:spPr>
      </p:pic>
      <p:pic>
        <p:nvPicPr>
          <p:cNvPr id="3" name="Picture 2">
            <a:extLst>
              <a:ext uri="{FF2B5EF4-FFF2-40B4-BE49-F238E27FC236}">
                <a16:creationId xmlns:a16="http://schemas.microsoft.com/office/drawing/2014/main" id="{8AD9F82B-36AE-482D-9E1A-B8F28B9FFFA9}"/>
              </a:ext>
            </a:extLst>
          </p:cNvPr>
          <p:cNvPicPr>
            <a:picLocks noChangeAspect="1"/>
          </p:cNvPicPr>
          <p:nvPr/>
        </p:nvPicPr>
        <p:blipFill>
          <a:blip r:embed="rId7"/>
          <a:stretch>
            <a:fillRect/>
          </a:stretch>
        </p:blipFill>
        <p:spPr>
          <a:xfrm>
            <a:off x="-21265" y="0"/>
            <a:ext cx="13921740" cy="13716000"/>
          </a:xfrm>
          <a:prstGeom prst="rect">
            <a:avLst/>
          </a:prstGeom>
        </p:spPr>
      </p:pic>
      <p:sp>
        <p:nvSpPr>
          <p:cNvPr id="19" name="Company">
            <a:extLst>
              <a:ext uri="{FF2B5EF4-FFF2-40B4-BE49-F238E27FC236}">
                <a16:creationId xmlns:a16="http://schemas.microsoft.com/office/drawing/2014/main" id="{EAA9385C-11B7-AF46-86C5-9342C9AB9EAD}"/>
              </a:ext>
            </a:extLst>
          </p:cNvPr>
          <p:cNvSpPr txBox="1"/>
          <p:nvPr/>
        </p:nvSpPr>
        <p:spPr>
          <a:xfrm>
            <a:off x="17083461" y="670039"/>
            <a:ext cx="5402120" cy="1293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nSpc>
                <a:spcPct val="80000"/>
              </a:lnSpc>
              <a:defRPr sz="10000" b="1">
                <a:solidFill>
                  <a:srgbClr val="4F92D3"/>
                </a:solidFill>
              </a:defRPr>
            </a:lvl1pPr>
          </a:lstStyle>
          <a:p>
            <a:r>
              <a:rPr sz="9000" dirty="0">
                <a:latin typeface="Helvetica" pitchFamily="2" charset="0"/>
              </a:rPr>
              <a:t>Company</a:t>
            </a:r>
          </a:p>
        </p:txBody>
      </p:sp>
      <p:sp>
        <p:nvSpPr>
          <p:cNvPr id="20" name="Линия">
            <a:extLst>
              <a:ext uri="{FF2B5EF4-FFF2-40B4-BE49-F238E27FC236}">
                <a16:creationId xmlns:a16="http://schemas.microsoft.com/office/drawing/2014/main" id="{671D0EB2-99EE-1C46-86CD-1C78C7C0D084}"/>
              </a:ext>
            </a:extLst>
          </p:cNvPr>
          <p:cNvSpPr/>
          <p:nvPr/>
        </p:nvSpPr>
        <p:spPr>
          <a:xfrm>
            <a:off x="14754153" y="2156338"/>
            <a:ext cx="8961120" cy="0"/>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grpSp>
        <p:nvGrpSpPr>
          <p:cNvPr id="21" name="Группа">
            <a:extLst>
              <a:ext uri="{FF2B5EF4-FFF2-40B4-BE49-F238E27FC236}">
                <a16:creationId xmlns:a16="http://schemas.microsoft.com/office/drawing/2014/main" id="{3AACA23F-D3B3-524D-A813-1BC29226F0F6}"/>
              </a:ext>
            </a:extLst>
          </p:cNvPr>
          <p:cNvGrpSpPr/>
          <p:nvPr/>
        </p:nvGrpSpPr>
        <p:grpSpPr>
          <a:xfrm>
            <a:off x="15332569" y="666154"/>
            <a:ext cx="1115915" cy="1115915"/>
            <a:chOff x="0" y="0"/>
            <a:chExt cx="1115914" cy="1115914"/>
          </a:xfrm>
        </p:grpSpPr>
        <p:sp>
          <p:nvSpPr>
            <p:cNvPr id="22" name="Кружок">
              <a:extLst>
                <a:ext uri="{FF2B5EF4-FFF2-40B4-BE49-F238E27FC236}">
                  <a16:creationId xmlns:a16="http://schemas.microsoft.com/office/drawing/2014/main" id="{205E4269-9FD2-CA4F-A6C7-48C3AC4BB048}"/>
                </a:ext>
              </a:extLst>
            </p:cNvPr>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3" name="1">
              <a:extLst>
                <a:ext uri="{FF2B5EF4-FFF2-40B4-BE49-F238E27FC236}">
                  <a16:creationId xmlns:a16="http://schemas.microsoft.com/office/drawing/2014/main" id="{190EDD1E-192B-F945-8A4D-FF2A2106EB29}"/>
                </a:ext>
              </a:extLst>
            </p:cNvPr>
            <p:cNvSpPr txBox="1"/>
            <p:nvPr/>
          </p:nvSpPr>
          <p:spPr>
            <a:xfrm>
              <a:off x="250368" y="45578"/>
              <a:ext cx="572644" cy="9810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ts val="9400"/>
                </a:lnSpc>
                <a:defRPr sz="6600">
                  <a:solidFill>
                    <a:srgbClr val="FFFFFF"/>
                  </a:solidFill>
                </a:defRPr>
              </a:lvl1pPr>
            </a:lstStyle>
            <a:p>
              <a:r>
                <a:rPr dirty="0">
                  <a:latin typeface="Helvetica" pitchFamily="2" charset="0"/>
                </a:rPr>
                <a:t>1</a:t>
              </a:r>
            </a:p>
          </p:txBody>
        </p:sp>
      </p:grpSp>
      <p:sp>
        <p:nvSpPr>
          <p:cNvPr id="24" name="Rectangle 23">
            <a:extLst>
              <a:ext uri="{FF2B5EF4-FFF2-40B4-BE49-F238E27FC236}">
                <a16:creationId xmlns:a16="http://schemas.microsoft.com/office/drawing/2014/main" id="{C584622F-1AD8-8B44-BB0D-6D888F89DFB9}"/>
              </a:ext>
            </a:extLst>
          </p:cNvPr>
          <p:cNvSpPr/>
          <p:nvPr/>
        </p:nvSpPr>
        <p:spPr>
          <a:xfrm>
            <a:off x="14702581" y="2598153"/>
            <a:ext cx="9148658" cy="639278"/>
          </a:xfrm>
          <a:prstGeom prst="rect">
            <a:avLst/>
          </a:prstGeom>
        </p:spPr>
        <p:txBody>
          <a:bodyPr wrap="none">
            <a:spAutoFit/>
          </a:bodyPr>
          <a:lstStyle/>
          <a:p>
            <a:r>
              <a:rPr lang="en-US" sz="5400" dirty="0">
                <a:solidFill>
                  <a:srgbClr val="4F92D3"/>
                </a:solidFill>
                <a:latin typeface="Helvetica" pitchFamily="2" charset="0"/>
                <a:ea typeface="Myriad Pro Light"/>
                <a:cs typeface="Myriad Pro Light"/>
                <a:sym typeface="Myriad Pro Light"/>
              </a:rPr>
              <a:t>An Established Track Record</a:t>
            </a:r>
            <a:endParaRPr lang="en-US" sz="5400" dirty="0">
              <a:solidFill>
                <a:srgbClr val="4F92D3"/>
              </a:solidFill>
              <a:latin typeface="Helvetica" pitchFamily="2" charset="0"/>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sp>
        <p:nvSpPr>
          <p:cNvPr id="172" name="Линия"/>
          <p:cNvSpPr/>
          <p:nvPr/>
        </p:nvSpPr>
        <p:spPr>
          <a:xfrm>
            <a:off x="1381380" y="2514625"/>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grpSp>
        <p:nvGrpSpPr>
          <p:cNvPr id="183" name="Группа"/>
          <p:cNvGrpSpPr/>
          <p:nvPr/>
        </p:nvGrpSpPr>
        <p:grpSpPr>
          <a:xfrm>
            <a:off x="1108226" y="716796"/>
            <a:ext cx="1115915" cy="1115915"/>
            <a:chOff x="0" y="0"/>
            <a:chExt cx="1115914" cy="1115914"/>
          </a:xfrm>
        </p:grpSpPr>
        <p:sp>
          <p:nvSpPr>
            <p:cNvPr id="181"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sp>
          <p:nvSpPr>
            <p:cNvPr id="182" name="2"/>
            <p:cNvSpPr txBox="1"/>
            <p:nvPr/>
          </p:nvSpPr>
          <p:spPr>
            <a:xfrm>
              <a:off x="271634" y="1712"/>
              <a:ext cx="572644" cy="9810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dirty="0">
                  <a:latin typeface="Helvetica" pitchFamily="2" charset="0"/>
                </a:rPr>
                <a:t>2</a:t>
              </a:r>
            </a:p>
          </p:txBody>
        </p:sp>
      </p:grpSp>
      <p:pic>
        <p:nvPicPr>
          <p:cNvPr id="47" name="Screen Shot 2020-01-17 at 3.41.48 PM.png" descr="Screen Shot 2020-01-17 at 3.41.48 PM.png">
            <a:extLst>
              <a:ext uri="{FF2B5EF4-FFF2-40B4-BE49-F238E27FC236}">
                <a16:creationId xmlns:a16="http://schemas.microsoft.com/office/drawing/2014/main" id="{6A6D6D76-9450-4A03-BC04-7AA005157FA7}"/>
              </a:ext>
            </a:extLst>
          </p:cNvPr>
          <p:cNvPicPr>
            <a:picLocks noChangeAspect="1"/>
          </p:cNvPicPr>
          <p:nvPr/>
        </p:nvPicPr>
        <p:blipFill>
          <a:blip r:embed="rId3"/>
          <a:stretch>
            <a:fillRect/>
          </a:stretch>
        </p:blipFill>
        <p:spPr>
          <a:xfrm>
            <a:off x="3682493" y="7892590"/>
            <a:ext cx="15744150" cy="3700549"/>
          </a:xfrm>
          <a:prstGeom prst="rect">
            <a:avLst/>
          </a:prstGeom>
          <a:ln w="12700">
            <a:miter lim="400000"/>
          </a:ln>
        </p:spPr>
      </p:pic>
      <p:sp>
        <p:nvSpPr>
          <p:cNvPr id="48" name="Refer to ACN Compensation Plan for details!">
            <a:extLst>
              <a:ext uri="{FF2B5EF4-FFF2-40B4-BE49-F238E27FC236}">
                <a16:creationId xmlns:a16="http://schemas.microsoft.com/office/drawing/2014/main" id="{BAF57797-809D-4460-A870-F3AE72870AAC}"/>
              </a:ext>
            </a:extLst>
          </p:cNvPr>
          <p:cNvSpPr txBox="1"/>
          <p:nvPr/>
        </p:nvSpPr>
        <p:spPr>
          <a:xfrm>
            <a:off x="416589" y="12414705"/>
            <a:ext cx="19010054" cy="10675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algn="l">
              <a:lnSpc>
                <a:spcPct val="100000"/>
              </a:lnSpc>
              <a:defRPr sz="3800" i="1" spc="-114"/>
            </a:pPr>
            <a:r>
              <a:rPr lang="en-US" sz="3000" dirty="0">
                <a:latin typeface="Helvetica" pitchFamily="2" charset="0"/>
              </a:rPr>
              <a:t>* Stand-alone Flash Home Phone Service not applicable for Refer-a-Friend program.           </a:t>
            </a:r>
          </a:p>
          <a:p>
            <a:pPr algn="l">
              <a:lnSpc>
                <a:spcPct val="100000"/>
              </a:lnSpc>
              <a:defRPr sz="3800" i="1" spc="-114"/>
            </a:pPr>
            <a:r>
              <a:rPr lang="en-US" sz="3000" dirty="0">
                <a:latin typeface="Helvetica" pitchFamily="2" charset="0"/>
              </a:rPr>
              <a:t>  See program terms and conditions for complete details.</a:t>
            </a:r>
            <a:endParaRPr sz="3000" dirty="0">
              <a:solidFill>
                <a:srgbClr val="000000">
                  <a:alpha val="84705"/>
                </a:srgbClr>
              </a:solidFill>
              <a:latin typeface="Helvetica" pitchFamily="2" charset="0"/>
            </a:endParaRPr>
          </a:p>
        </p:txBody>
      </p:sp>
      <p:sp>
        <p:nvSpPr>
          <p:cNvPr id="3" name="Rectangle 2">
            <a:extLst>
              <a:ext uri="{FF2B5EF4-FFF2-40B4-BE49-F238E27FC236}">
                <a16:creationId xmlns:a16="http://schemas.microsoft.com/office/drawing/2014/main" id="{98E1EEED-8F7F-4C33-8A4D-7974A49E0516}"/>
              </a:ext>
            </a:extLst>
          </p:cNvPr>
          <p:cNvSpPr/>
          <p:nvPr/>
        </p:nvSpPr>
        <p:spPr>
          <a:xfrm>
            <a:off x="7421526" y="7937790"/>
            <a:ext cx="14267673" cy="3837588"/>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en-US" sz="6000" b="1" i="1" u="none" strike="noStrike" cap="none" spc="0" normalizeH="0" baseline="0" dirty="0">
                <a:ln>
                  <a:noFill/>
                </a:ln>
                <a:solidFill>
                  <a:srgbClr val="9148C8"/>
                </a:solidFill>
                <a:effectLst/>
                <a:uFillTx/>
                <a:latin typeface="Helvetica" pitchFamily="2" charset="0"/>
                <a:ea typeface="Helvetica Neue Medium"/>
                <a:cs typeface="Helvetica Neue Medium"/>
                <a:sym typeface="Helvetica Neue Medium"/>
              </a:rPr>
              <a:t>GET 5, GET FREE*</a:t>
            </a:r>
          </a:p>
          <a:p>
            <a:pPr marL="0" marR="0" indent="0" algn="l" defTabSz="821531" rtl="0" fontAlgn="auto" latinLnBrk="0" hangingPunct="0">
              <a:lnSpc>
                <a:spcPct val="100000"/>
              </a:lnSpc>
              <a:spcBef>
                <a:spcPts val="0"/>
              </a:spcBef>
              <a:spcAft>
                <a:spcPts val="0"/>
              </a:spcAft>
              <a:buClrTx/>
              <a:buSzTx/>
              <a:buFontTx/>
              <a:buNone/>
              <a:tabLst/>
            </a:pPr>
            <a:endParaRPr lang="en-US" sz="1800" dirty="0">
              <a:solidFill>
                <a:schemeClr val="bg2">
                  <a:lumMod val="50000"/>
                </a:schemeClr>
              </a:solidFill>
              <a:latin typeface="Helvetica" pitchFamily="2" charset="0"/>
              <a:ea typeface="Helvetica Neue Medium"/>
              <a:cs typeface="Helvetica Neue Medium"/>
              <a:sym typeface="Helvetica Neue Medium"/>
            </a:endParaRPr>
          </a:p>
          <a:p>
            <a:pPr marL="0" marR="0" indent="0" algn="l" defTabSz="821531" rtl="0" fontAlgn="auto" latinLnBrk="0" hangingPunct="0">
              <a:lnSpc>
                <a:spcPct val="100000"/>
              </a:lnSpc>
              <a:spcBef>
                <a:spcPts val="0"/>
              </a:spcBef>
              <a:spcAft>
                <a:spcPts val="0"/>
              </a:spcAft>
              <a:buClrTx/>
              <a:buSzTx/>
              <a:buFontTx/>
              <a:buNone/>
              <a:tabLst/>
            </a:pPr>
            <a:r>
              <a:rPr kumimoji="0" lang="en-US" sz="4400" u="none" strike="noStrike" cap="none" spc="0" normalizeH="0" baseline="0" dirty="0">
                <a:ln>
                  <a:noFill/>
                </a:ln>
                <a:solidFill>
                  <a:schemeClr val="bg2">
                    <a:lumMod val="50000"/>
                  </a:schemeClr>
                </a:solidFill>
                <a:effectLst/>
                <a:uFillTx/>
                <a:latin typeface="Helvetica" pitchFamily="2" charset="0"/>
                <a:ea typeface="Helvetica Neue Medium"/>
                <a:cs typeface="Helvetica Neue Medium"/>
                <a:sym typeface="Helvetica Neue Medium"/>
              </a:rPr>
              <a:t>Share your experience with friends and family.  </a:t>
            </a:r>
          </a:p>
          <a:p>
            <a:pPr marL="0" marR="0" indent="0" algn="l" defTabSz="821531" rtl="0" fontAlgn="auto" latinLnBrk="0" hangingPunct="0">
              <a:lnSpc>
                <a:spcPct val="100000"/>
              </a:lnSpc>
              <a:spcBef>
                <a:spcPts val="0"/>
              </a:spcBef>
              <a:spcAft>
                <a:spcPts val="0"/>
              </a:spcAft>
              <a:buClrTx/>
              <a:buSzTx/>
              <a:buFontTx/>
              <a:buNone/>
              <a:tabLst/>
            </a:pPr>
            <a:r>
              <a:rPr kumimoji="0" lang="en-US" sz="4400" u="none" strike="noStrike" cap="none" spc="0" normalizeH="0" baseline="0" dirty="0">
                <a:ln>
                  <a:noFill/>
                </a:ln>
                <a:solidFill>
                  <a:schemeClr val="bg2">
                    <a:lumMod val="50000"/>
                  </a:schemeClr>
                </a:solidFill>
                <a:effectLst/>
                <a:uFillTx/>
                <a:latin typeface="Helvetica" pitchFamily="2" charset="0"/>
                <a:ea typeface="Helvetica Neue Medium"/>
                <a:cs typeface="Helvetica Neue Medium"/>
                <a:sym typeface="Helvetica Neue Medium"/>
              </a:rPr>
              <a:t>Refer 5 others who sign-up and your service can be free.*</a:t>
            </a:r>
          </a:p>
          <a:p>
            <a:pPr marL="0" marR="0" indent="0" algn="l" defTabSz="821531" rtl="0" fontAlgn="auto" latinLnBrk="0" hangingPunct="0">
              <a:lnSpc>
                <a:spcPct val="100000"/>
              </a:lnSpc>
              <a:spcBef>
                <a:spcPts val="0"/>
              </a:spcBef>
              <a:spcAft>
                <a:spcPts val="0"/>
              </a:spcAft>
              <a:buClrTx/>
              <a:buSzTx/>
              <a:buFontTx/>
              <a:buNone/>
              <a:tabLst/>
            </a:pPr>
            <a:endParaRPr kumimoji="0" lang="en-US" sz="3000" b="1" u="none" strike="noStrike" cap="none" spc="0" normalizeH="0" baseline="0" dirty="0">
              <a:ln>
                <a:noFill/>
              </a:ln>
              <a:solidFill>
                <a:schemeClr val="bg2">
                  <a:lumMod val="50000"/>
                </a:schemeClr>
              </a:solidFill>
              <a:effectLst/>
              <a:uFillTx/>
              <a:latin typeface="Helvetica" pitchFamily="2" charset="0"/>
              <a:ea typeface="Helvetica Neue Medium"/>
              <a:cs typeface="Helvetica Neue Medium"/>
              <a:sym typeface="Helvetica Neue Medium"/>
            </a:endParaRPr>
          </a:p>
        </p:txBody>
      </p:sp>
      <p:sp>
        <p:nvSpPr>
          <p:cNvPr id="18" name="Essential Residential    Business Services">
            <a:extLst>
              <a:ext uri="{FF2B5EF4-FFF2-40B4-BE49-F238E27FC236}">
                <a16:creationId xmlns:a16="http://schemas.microsoft.com/office/drawing/2014/main" id="{3573BABC-4B5B-4144-9405-24C1DB1C0689}"/>
              </a:ext>
            </a:extLst>
          </p:cNvPr>
          <p:cNvSpPr txBox="1"/>
          <p:nvPr/>
        </p:nvSpPr>
        <p:spPr>
          <a:xfrm>
            <a:off x="2517434" y="884688"/>
            <a:ext cx="20621029" cy="1166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nSpc>
                <a:spcPct val="80000"/>
              </a:lnSpc>
              <a:defRPr sz="9000" b="1">
                <a:solidFill>
                  <a:srgbClr val="4F92D3"/>
                </a:solidFill>
              </a:defRPr>
            </a:pPr>
            <a:r>
              <a:rPr sz="8000" dirty="0">
                <a:latin typeface="Helvetica" pitchFamily="2" charset="0"/>
              </a:rPr>
              <a:t>Essential Residential </a:t>
            </a:r>
            <a:r>
              <a:rPr sz="8000" dirty="0">
                <a:solidFill>
                  <a:schemeClr val="accent1">
                    <a:hueOff val="114395"/>
                    <a:lumOff val="-24975"/>
                  </a:schemeClr>
                </a:solidFill>
                <a:latin typeface="Helvetica" pitchFamily="2" charset="0"/>
              </a:rPr>
              <a:t>  </a:t>
            </a:r>
            <a:r>
              <a:rPr sz="8000" dirty="0">
                <a:latin typeface="Helvetica" pitchFamily="2" charset="0"/>
              </a:rPr>
              <a:t> Business Services</a:t>
            </a:r>
          </a:p>
        </p:txBody>
      </p:sp>
      <p:cxnSp>
        <p:nvCxnSpPr>
          <p:cNvPr id="4" name="Straight Connector 3">
            <a:extLst>
              <a:ext uri="{FF2B5EF4-FFF2-40B4-BE49-F238E27FC236}">
                <a16:creationId xmlns:a16="http://schemas.microsoft.com/office/drawing/2014/main" id="{5BCAB395-C400-A944-BEB4-C95D9CEB51D9}"/>
              </a:ext>
            </a:extLst>
          </p:cNvPr>
          <p:cNvCxnSpPr/>
          <p:nvPr/>
        </p:nvCxnSpPr>
        <p:spPr>
          <a:xfrm>
            <a:off x="13397948" y="784059"/>
            <a:ext cx="0" cy="1143539"/>
          </a:xfrm>
          <a:prstGeom prst="line">
            <a:avLst/>
          </a:prstGeom>
          <a:ln w="76200"/>
        </p:spPr>
        <p:style>
          <a:lnRef idx="3">
            <a:schemeClr val="accent1"/>
          </a:lnRef>
          <a:fillRef idx="0">
            <a:schemeClr val="accent1"/>
          </a:fillRef>
          <a:effectRef idx="2">
            <a:schemeClr val="accent1"/>
          </a:effectRef>
          <a:fontRef idx="minor">
            <a:schemeClr val="tx1"/>
          </a:fontRef>
        </p:style>
      </p:cxnSp>
      <p:pic>
        <p:nvPicPr>
          <p:cNvPr id="9" name="Picture 8">
            <a:extLst>
              <a:ext uri="{FF2B5EF4-FFF2-40B4-BE49-F238E27FC236}">
                <a16:creationId xmlns:a16="http://schemas.microsoft.com/office/drawing/2014/main" id="{9AEA0218-0FB7-EC43-A237-CC0D827C2E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47" y="3363579"/>
            <a:ext cx="23500104" cy="1645365"/>
          </a:xfrm>
          <a:prstGeom prst="rect">
            <a:avLst/>
          </a:prstGeom>
        </p:spPr>
      </p:pic>
      <p:pic>
        <p:nvPicPr>
          <p:cNvPr id="5" name="Picture 4">
            <a:extLst>
              <a:ext uri="{FF2B5EF4-FFF2-40B4-BE49-F238E27FC236}">
                <a16:creationId xmlns:a16="http://schemas.microsoft.com/office/drawing/2014/main" id="{594D93AB-50E2-1E4B-8D79-22E2CB90FE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 y="4979082"/>
            <a:ext cx="24414480" cy="1981612"/>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62F5DE-44C7-411E-B8E9-FF7FD59EE599}"/>
              </a:ext>
            </a:extLst>
          </p:cNvPr>
          <p:cNvPicPr>
            <a:picLocks noChangeAspect="1"/>
          </p:cNvPicPr>
          <p:nvPr/>
        </p:nvPicPr>
        <p:blipFill>
          <a:blip r:embed="rId2"/>
          <a:stretch>
            <a:fillRect/>
          </a:stretch>
        </p:blipFill>
        <p:spPr>
          <a:xfrm>
            <a:off x="8070433" y="0"/>
            <a:ext cx="21341914" cy="13716000"/>
          </a:xfrm>
          <a:prstGeom prst="rect">
            <a:avLst/>
          </a:prstGeom>
        </p:spPr>
      </p:pic>
      <p:sp>
        <p:nvSpPr>
          <p:cNvPr id="186" name="Rectangle"/>
          <p:cNvSpPr/>
          <p:nvPr/>
        </p:nvSpPr>
        <p:spPr>
          <a:xfrm>
            <a:off x="703362" y="-32745"/>
            <a:ext cx="8867480" cy="13748745"/>
          </a:xfrm>
          <a:prstGeom prst="rect">
            <a:avLst/>
          </a:prstGeom>
          <a:solidFill>
            <a:srgbClr val="FFFFFF"/>
          </a:solidFill>
          <a:ln w="12700">
            <a:miter lim="400000"/>
          </a:ln>
        </p:spPr>
        <p:txBody>
          <a:bodyPr lIns="71438" tIns="71438" rIns="71438" bIns="71438" anchor="ctr"/>
          <a:lstStyle/>
          <a:p>
            <a:pPr defTabSz="821532">
              <a:defRPr sz="3000">
                <a:solidFill>
                  <a:srgbClr val="FFFFFF"/>
                </a:solidFill>
                <a:latin typeface="Helvetica Neue Medium"/>
                <a:ea typeface="Helvetica Neue Medium"/>
                <a:cs typeface="Helvetica Neue Medium"/>
                <a:sym typeface="Helvetica Neue Medium"/>
              </a:defRPr>
            </a:pPr>
            <a:endParaRPr sz="3000" b="1" dirty="0">
              <a:latin typeface="Helvetica" pitchFamily="2" charset="0"/>
            </a:endParaRPr>
          </a:p>
        </p:txBody>
      </p:sp>
      <p:pic>
        <p:nvPicPr>
          <p:cNvPr id="187" name="Image" descr="Image"/>
          <p:cNvPicPr>
            <a:picLocks noChangeAspect="1"/>
          </p:cNvPicPr>
          <p:nvPr/>
        </p:nvPicPr>
        <p:blipFill>
          <a:blip r:embed="rId3"/>
          <a:stretch>
            <a:fillRect/>
          </a:stretch>
        </p:blipFill>
        <p:spPr>
          <a:xfrm>
            <a:off x="1494391" y="840553"/>
            <a:ext cx="6395094" cy="3071004"/>
          </a:xfrm>
          <a:prstGeom prst="rect">
            <a:avLst/>
          </a:prstGeom>
          <a:ln w="12700">
            <a:miter lim="400000"/>
          </a:ln>
        </p:spPr>
      </p:pic>
      <p:pic>
        <p:nvPicPr>
          <p:cNvPr id="188" name="Screen Shot 2019-08-28 at 5.37.36 PM.png" descr="Screen Shot 2019-08-28 at 5.37.36 PM.png"/>
          <p:cNvPicPr>
            <a:picLocks noChangeAspect="1"/>
          </p:cNvPicPr>
          <p:nvPr/>
        </p:nvPicPr>
        <p:blipFill>
          <a:blip r:embed="rId4"/>
          <a:stretch>
            <a:fillRect/>
          </a:stretch>
        </p:blipFill>
        <p:spPr>
          <a:xfrm>
            <a:off x="666009" y="10917600"/>
            <a:ext cx="8050114" cy="1834204"/>
          </a:xfrm>
          <a:prstGeom prst="rect">
            <a:avLst/>
          </a:prstGeom>
          <a:ln w="12700">
            <a:miter lim="400000"/>
          </a:ln>
        </p:spPr>
      </p:pic>
      <p:pic>
        <p:nvPicPr>
          <p:cNvPr id="189" name="ACN_1C_Blue.png" descr="ACN_1C_Blue.png"/>
          <p:cNvPicPr>
            <a:picLocks noChangeAspect="1"/>
          </p:cNvPicPr>
          <p:nvPr/>
        </p:nvPicPr>
        <p:blipFill>
          <a:blip r:embed="rId5"/>
          <a:stretch>
            <a:fillRect/>
          </a:stretch>
        </p:blipFill>
        <p:spPr>
          <a:xfrm>
            <a:off x="21595774" y="12600011"/>
            <a:ext cx="2026900" cy="528418"/>
          </a:xfrm>
          <a:prstGeom prst="rect">
            <a:avLst/>
          </a:prstGeom>
          <a:ln w="12700">
            <a:miter lim="400000"/>
          </a:ln>
        </p:spPr>
      </p:pic>
      <p:sp>
        <p:nvSpPr>
          <p:cNvPr id="190" name="Line"/>
          <p:cNvSpPr/>
          <p:nvPr/>
        </p:nvSpPr>
        <p:spPr>
          <a:xfrm>
            <a:off x="810257" y="10345030"/>
            <a:ext cx="7685418" cy="2"/>
          </a:xfrm>
          <a:prstGeom prst="line">
            <a:avLst/>
          </a:prstGeom>
          <a:ln w="12700">
            <a:solidFill>
              <a:srgbClr val="102C53"/>
            </a:solidFill>
            <a:miter lim="400000"/>
          </a:ln>
        </p:spPr>
        <p:txBody>
          <a:bodyPr lIns="71438" tIns="71438" rIns="71438" bIns="71438" anchor="ctr"/>
          <a:lstStyle/>
          <a:p>
            <a:pPr defTabSz="821532">
              <a:defRPr sz="3000">
                <a:solidFill>
                  <a:srgbClr val="FFFFFF"/>
                </a:solidFill>
                <a:latin typeface="Helvetica Neue Medium"/>
                <a:ea typeface="Helvetica Neue Medium"/>
                <a:cs typeface="Helvetica Neue Medium"/>
                <a:sym typeface="Helvetica Neue Medium"/>
              </a:defRPr>
            </a:pPr>
            <a:endParaRPr sz="3000" b="1" dirty="0">
              <a:latin typeface="Helvetica" pitchFamily="2" charset="0"/>
            </a:endParaRPr>
          </a:p>
        </p:txBody>
      </p:sp>
      <p:pic>
        <p:nvPicPr>
          <p:cNvPr id="1026" name="Picture 2" descr="Image result for feeding america logo">
            <a:extLst>
              <a:ext uri="{FF2B5EF4-FFF2-40B4-BE49-F238E27FC236}">
                <a16:creationId xmlns:a16="http://schemas.microsoft.com/office/drawing/2014/main" id="{3AFEB55C-966A-4873-91D8-CFD5AB6D88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2503" y="4236545"/>
            <a:ext cx="4859023" cy="23986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thefoodbank.ca/wp-content/uploads/2017/10/food-banks-canada-logo.jpg">
            <a:extLst>
              <a:ext uri="{FF2B5EF4-FFF2-40B4-BE49-F238E27FC236}">
                <a16:creationId xmlns:a16="http://schemas.microsoft.com/office/drawing/2014/main" id="{F625974E-84FF-4F6B-9DD5-481E60FB36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8818" y="7347331"/>
            <a:ext cx="4624118" cy="2327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31640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5E708F4E-C487-D34B-AC46-526D2196648C}"/>
              </a:ext>
            </a:extLst>
          </p:cNvPr>
          <p:cNvSpPr/>
          <p:nvPr/>
        </p:nvSpPr>
        <p:spPr>
          <a:xfrm>
            <a:off x="15135411" y="6564252"/>
            <a:ext cx="3086156" cy="3086156"/>
          </a:xfrm>
          <a:prstGeom prst="ellipse">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94" name="Our Business Model"/>
          <p:cNvSpPr txBox="1"/>
          <p:nvPr/>
        </p:nvSpPr>
        <p:spPr>
          <a:xfrm>
            <a:off x="6360895" y="863061"/>
            <a:ext cx="11546430" cy="13147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lnSpc>
                <a:spcPct val="80000"/>
              </a:lnSpc>
              <a:defRPr sz="9000" b="1">
                <a:solidFill>
                  <a:srgbClr val="4F92D3"/>
                </a:solidFill>
              </a:defRPr>
            </a:pPr>
            <a:r>
              <a:rPr sz="9000" dirty="0">
                <a:latin typeface="Helvetica" pitchFamily="2" charset="0"/>
              </a:rPr>
              <a:t>Our Business Model</a:t>
            </a:r>
            <a:r>
              <a:rPr sz="9000" dirty="0">
                <a:solidFill>
                  <a:srgbClr val="000000">
                    <a:alpha val="84705"/>
                  </a:srgbClr>
                </a:solidFill>
                <a:latin typeface="Helvetica" pitchFamily="2" charset="0"/>
              </a:rPr>
              <a:t> </a:t>
            </a:r>
          </a:p>
        </p:txBody>
      </p:sp>
      <p:grpSp>
        <p:nvGrpSpPr>
          <p:cNvPr id="197" name="Группа"/>
          <p:cNvGrpSpPr/>
          <p:nvPr/>
        </p:nvGrpSpPr>
        <p:grpSpPr>
          <a:xfrm>
            <a:off x="4473091" y="801595"/>
            <a:ext cx="1115915" cy="1132214"/>
            <a:chOff x="0" y="-16299"/>
            <a:chExt cx="1115914" cy="1132213"/>
          </a:xfrm>
        </p:grpSpPr>
        <p:sp>
          <p:nvSpPr>
            <p:cNvPr id="195"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96" name="3"/>
            <p:cNvSpPr txBox="1"/>
            <p:nvPr/>
          </p:nvSpPr>
          <p:spPr>
            <a:xfrm>
              <a:off x="271634" y="-16299"/>
              <a:ext cx="572644" cy="9810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ts val="9400"/>
                </a:lnSpc>
                <a:defRPr sz="6600">
                  <a:solidFill>
                    <a:srgbClr val="FFFFFF"/>
                  </a:solidFill>
                </a:defRPr>
              </a:lvl1pPr>
            </a:lstStyle>
            <a:p>
              <a:r>
                <a:rPr dirty="0">
                  <a:latin typeface="Helvetica" pitchFamily="2" charset="0"/>
                </a:rPr>
                <a:t>3</a:t>
              </a:r>
            </a:p>
          </p:txBody>
        </p:sp>
      </p:grpSp>
      <p:sp>
        <p:nvSpPr>
          <p:cNvPr id="198" name="Линия"/>
          <p:cNvSpPr/>
          <p:nvPr/>
        </p:nvSpPr>
        <p:spPr>
          <a:xfrm>
            <a:off x="1381380" y="2590972"/>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grpSp>
        <p:nvGrpSpPr>
          <p:cNvPr id="4" name="Group 3">
            <a:extLst>
              <a:ext uri="{FF2B5EF4-FFF2-40B4-BE49-F238E27FC236}">
                <a16:creationId xmlns:a16="http://schemas.microsoft.com/office/drawing/2014/main" id="{A65798C4-4A1C-40D2-B051-204D3B41A0C3}"/>
              </a:ext>
            </a:extLst>
          </p:cNvPr>
          <p:cNvGrpSpPr/>
          <p:nvPr/>
        </p:nvGrpSpPr>
        <p:grpSpPr>
          <a:xfrm>
            <a:off x="6346042" y="3435436"/>
            <a:ext cx="8169579" cy="9587872"/>
            <a:chOff x="6346042" y="3435436"/>
            <a:chExt cx="8169579" cy="9587872"/>
          </a:xfrm>
        </p:grpSpPr>
        <p:pic>
          <p:nvPicPr>
            <p:cNvPr id="9" name="Picture 8" descr="A picture containing table, drawing&#10;&#10;Description automatically generated">
              <a:extLst>
                <a:ext uri="{FF2B5EF4-FFF2-40B4-BE49-F238E27FC236}">
                  <a16:creationId xmlns:a16="http://schemas.microsoft.com/office/drawing/2014/main" id="{4783D865-1C51-47F3-B609-738E68AA63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6042" y="10410153"/>
              <a:ext cx="8071279" cy="2613155"/>
            </a:xfrm>
            <a:prstGeom prst="rect">
              <a:avLst/>
            </a:prstGeom>
          </p:spPr>
        </p:pic>
        <p:pic>
          <p:nvPicPr>
            <p:cNvPr id="10" name="Picture 9" descr="A picture containing ball, table&#10;&#10;Description automatically generated">
              <a:extLst>
                <a:ext uri="{FF2B5EF4-FFF2-40B4-BE49-F238E27FC236}">
                  <a16:creationId xmlns:a16="http://schemas.microsoft.com/office/drawing/2014/main" id="{765FCC1F-58D5-40CF-96E9-AA5D813F83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6042" y="4616516"/>
              <a:ext cx="8071279" cy="2704475"/>
            </a:xfrm>
            <a:prstGeom prst="rect">
              <a:avLst/>
            </a:prstGeom>
          </p:spPr>
        </p:pic>
        <p:pic>
          <p:nvPicPr>
            <p:cNvPr id="11" name="Picture 10" descr="A close up of a logo&#10;&#10;Description automatically generated">
              <a:extLst>
                <a:ext uri="{FF2B5EF4-FFF2-40B4-BE49-F238E27FC236}">
                  <a16:creationId xmlns:a16="http://schemas.microsoft.com/office/drawing/2014/main" id="{3AF34F41-A05C-4B75-9477-3B74E5BF55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8457" y="7467474"/>
              <a:ext cx="8071279" cy="2690427"/>
            </a:xfrm>
            <a:prstGeom prst="rect">
              <a:avLst/>
            </a:prstGeom>
          </p:spPr>
        </p:pic>
        <p:pic>
          <p:nvPicPr>
            <p:cNvPr id="12" name="Picture 11" descr="A close up of a device&#10;&#10;Description automatically generated">
              <a:extLst>
                <a:ext uri="{FF2B5EF4-FFF2-40B4-BE49-F238E27FC236}">
                  <a16:creationId xmlns:a16="http://schemas.microsoft.com/office/drawing/2014/main" id="{94291CDA-2111-4497-BE7B-1513CFA379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0279" y="6592752"/>
              <a:ext cx="459107" cy="1456478"/>
            </a:xfrm>
            <a:prstGeom prst="rect">
              <a:avLst/>
            </a:prstGeom>
          </p:spPr>
        </p:pic>
        <p:pic>
          <p:nvPicPr>
            <p:cNvPr id="13" name="Picture 12" descr="A picture containing clock, meter&#10;&#10;Description automatically generated">
              <a:extLst>
                <a:ext uri="{FF2B5EF4-FFF2-40B4-BE49-F238E27FC236}">
                  <a16:creationId xmlns:a16="http://schemas.microsoft.com/office/drawing/2014/main" id="{57E08E43-D1BF-4648-B15B-1058DB31AF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8320" y="3435436"/>
              <a:ext cx="4912344" cy="1272038"/>
            </a:xfrm>
            <a:prstGeom prst="rect">
              <a:avLst/>
            </a:prstGeom>
          </p:spPr>
        </p:pic>
        <p:pic>
          <p:nvPicPr>
            <p:cNvPr id="14" name="Picture 13" descr="A close up of a device&#10;&#10;Description automatically generated">
              <a:extLst>
                <a:ext uri="{FF2B5EF4-FFF2-40B4-BE49-F238E27FC236}">
                  <a16:creationId xmlns:a16="http://schemas.microsoft.com/office/drawing/2014/main" id="{35385BE1-4682-4FA8-A43D-778A3064F5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0278" y="9418511"/>
              <a:ext cx="459107" cy="1456478"/>
            </a:xfrm>
            <a:prstGeom prst="rect">
              <a:avLst/>
            </a:prstGeom>
          </p:spPr>
        </p:pic>
        <p:sp>
          <p:nvSpPr>
            <p:cNvPr id="15" name="Rectangle 14">
              <a:extLst>
                <a:ext uri="{FF2B5EF4-FFF2-40B4-BE49-F238E27FC236}">
                  <a16:creationId xmlns:a16="http://schemas.microsoft.com/office/drawing/2014/main" id="{12C8CC53-D8CD-49FB-92AD-457C1B69F89E}"/>
                </a:ext>
              </a:extLst>
            </p:cNvPr>
            <p:cNvSpPr/>
            <p:nvPr/>
          </p:nvSpPr>
          <p:spPr>
            <a:xfrm>
              <a:off x="7989570" y="5597922"/>
              <a:ext cx="6526051" cy="589777"/>
            </a:xfrm>
            <a:prstGeom prst="rect">
              <a:avLst/>
            </a:prstGeom>
          </p:spPr>
          <p:txBody>
            <a:bodyPr wrap="square">
              <a:spAutoFit/>
            </a:bodyPr>
            <a:lstStyle/>
            <a:p>
              <a:r>
                <a:rPr lang="en-US" sz="3800" b="1" dirty="0">
                  <a:solidFill>
                    <a:schemeClr val="bg1"/>
                  </a:solidFill>
                  <a:latin typeface="Helvetica" pitchFamily="2" charset="0"/>
                </a:rPr>
                <a:t>Most Service Providers</a:t>
              </a:r>
            </a:p>
          </p:txBody>
        </p:sp>
        <p:sp>
          <p:nvSpPr>
            <p:cNvPr id="16" name="Rectangle 15">
              <a:extLst>
                <a:ext uri="{FF2B5EF4-FFF2-40B4-BE49-F238E27FC236}">
                  <a16:creationId xmlns:a16="http://schemas.microsoft.com/office/drawing/2014/main" id="{FDA4CA0C-F89D-44E6-AA66-F2342E8A1BE7}"/>
                </a:ext>
              </a:extLst>
            </p:cNvPr>
            <p:cNvSpPr/>
            <p:nvPr/>
          </p:nvSpPr>
          <p:spPr>
            <a:xfrm>
              <a:off x="8008760" y="8208343"/>
              <a:ext cx="6241249" cy="1078437"/>
            </a:xfrm>
            <a:prstGeom prst="rect">
              <a:avLst/>
            </a:prstGeom>
          </p:spPr>
          <p:txBody>
            <a:bodyPr wrap="square">
              <a:spAutoFit/>
            </a:bodyPr>
            <a:lstStyle/>
            <a:p>
              <a:r>
                <a:rPr lang="en-US" sz="3800" b="1" dirty="0">
                  <a:solidFill>
                    <a:schemeClr val="bg1"/>
                  </a:solidFill>
                  <a:latin typeface="Helvetica" pitchFamily="2" charset="0"/>
                </a:rPr>
                <a:t>Media &amp; Internet Marketing</a:t>
              </a:r>
            </a:p>
          </p:txBody>
        </p:sp>
        <p:sp>
          <p:nvSpPr>
            <p:cNvPr id="17" name="Rectangle 16">
              <a:extLst>
                <a:ext uri="{FF2B5EF4-FFF2-40B4-BE49-F238E27FC236}">
                  <a16:creationId xmlns:a16="http://schemas.microsoft.com/office/drawing/2014/main" id="{0E7F859C-0836-49CB-AA47-69ED742CD9EF}"/>
                </a:ext>
              </a:extLst>
            </p:cNvPr>
            <p:cNvSpPr/>
            <p:nvPr/>
          </p:nvSpPr>
          <p:spPr>
            <a:xfrm>
              <a:off x="8460017" y="11429011"/>
              <a:ext cx="4912344" cy="639342"/>
            </a:xfrm>
            <a:prstGeom prst="rect">
              <a:avLst/>
            </a:prstGeom>
          </p:spPr>
          <p:txBody>
            <a:bodyPr wrap="square">
              <a:spAutoFit/>
            </a:bodyPr>
            <a:lstStyle/>
            <a:p>
              <a:r>
                <a:rPr lang="en-US" sz="5400" b="1" dirty="0">
                  <a:solidFill>
                    <a:schemeClr val="bg1"/>
                  </a:solidFill>
                  <a:latin typeface="Helvetica" pitchFamily="2" charset="0"/>
                </a:rPr>
                <a:t>CUSTOMERS</a:t>
              </a:r>
            </a:p>
          </p:txBody>
        </p:sp>
      </p:grpSp>
      <p:grpSp>
        <p:nvGrpSpPr>
          <p:cNvPr id="5" name="Group 4">
            <a:extLst>
              <a:ext uri="{FF2B5EF4-FFF2-40B4-BE49-F238E27FC236}">
                <a16:creationId xmlns:a16="http://schemas.microsoft.com/office/drawing/2014/main" id="{E787CD03-C39C-452E-9410-846D58524E23}"/>
              </a:ext>
            </a:extLst>
          </p:cNvPr>
          <p:cNvGrpSpPr/>
          <p:nvPr/>
        </p:nvGrpSpPr>
        <p:grpSpPr>
          <a:xfrm>
            <a:off x="13750290" y="3765164"/>
            <a:ext cx="4499547" cy="8625837"/>
            <a:chOff x="13750290" y="3765164"/>
            <a:chExt cx="4499547" cy="8625837"/>
          </a:xfrm>
        </p:grpSpPr>
        <p:pic>
          <p:nvPicPr>
            <p:cNvPr id="20" name="Picture 19" descr="A picture containing clock&#10;&#10;Description automatically generated">
              <a:extLst>
                <a:ext uri="{FF2B5EF4-FFF2-40B4-BE49-F238E27FC236}">
                  <a16:creationId xmlns:a16="http://schemas.microsoft.com/office/drawing/2014/main" id="{676A4C66-DDA0-47AC-B1C2-F4417D7831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50290" y="3765164"/>
              <a:ext cx="3777919" cy="2691294"/>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D17DE796-FFBB-4779-A087-F5FC29625FD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25881" y="9705951"/>
              <a:ext cx="2822424" cy="2685050"/>
            </a:xfrm>
            <a:prstGeom prst="rect">
              <a:avLst/>
            </a:prstGeom>
          </p:spPr>
        </p:pic>
        <p:pic>
          <p:nvPicPr>
            <p:cNvPr id="24" name="Picture 23" descr="A close up of a logo&#10;&#10;Description automatically generated">
              <a:extLst>
                <a:ext uri="{FF2B5EF4-FFF2-40B4-BE49-F238E27FC236}">
                  <a16:creationId xmlns:a16="http://schemas.microsoft.com/office/drawing/2014/main" id="{E9736DF8-4251-4506-8345-83FA0ED573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395919" y="6996044"/>
              <a:ext cx="1002327" cy="1877492"/>
            </a:xfrm>
            <a:prstGeom prst="rect">
              <a:avLst/>
            </a:prstGeom>
          </p:spPr>
        </p:pic>
        <p:sp>
          <p:nvSpPr>
            <p:cNvPr id="25" name="Rectangle 24">
              <a:extLst>
                <a:ext uri="{FF2B5EF4-FFF2-40B4-BE49-F238E27FC236}">
                  <a16:creationId xmlns:a16="http://schemas.microsoft.com/office/drawing/2014/main" id="{7C2FED42-CA3C-4B26-AA3B-B0A474D9A310}"/>
                </a:ext>
              </a:extLst>
            </p:cNvPr>
            <p:cNvSpPr/>
            <p:nvPr/>
          </p:nvSpPr>
          <p:spPr>
            <a:xfrm>
              <a:off x="16254520" y="7991939"/>
              <a:ext cx="1995317" cy="678263"/>
            </a:xfrm>
            <a:prstGeom prst="rect">
              <a:avLst/>
            </a:prstGeom>
          </p:spPr>
          <p:txBody>
            <a:bodyPr wrap="square">
              <a:spAutoFit/>
            </a:bodyPr>
            <a:lstStyle/>
            <a:p>
              <a:r>
                <a:rPr lang="en-US" sz="6500" b="1" dirty="0">
                  <a:solidFill>
                    <a:schemeClr val="bg1"/>
                  </a:solidFill>
                  <a:latin typeface="Helvetica" pitchFamily="2" charset="0"/>
                </a:rPr>
                <a:t>YOU</a:t>
              </a:r>
            </a:p>
          </p:txBody>
        </p:sp>
      </p:grpSp>
      <p:cxnSp>
        <p:nvCxnSpPr>
          <p:cNvPr id="6" name="Straight Connector 5">
            <a:extLst>
              <a:ext uri="{FF2B5EF4-FFF2-40B4-BE49-F238E27FC236}">
                <a16:creationId xmlns:a16="http://schemas.microsoft.com/office/drawing/2014/main" id="{5F2CBD8D-D7F5-C044-A560-F9CEAAFF67B0}"/>
              </a:ext>
            </a:extLst>
          </p:cNvPr>
          <p:cNvCxnSpPr/>
          <p:nvPr/>
        </p:nvCxnSpPr>
        <p:spPr>
          <a:xfrm>
            <a:off x="8216536" y="7545852"/>
            <a:ext cx="5533754" cy="2182934"/>
          </a:xfrm>
          <a:prstGeom prst="line">
            <a:avLst/>
          </a:prstGeom>
          <a:noFill/>
          <a:ln w="63500" cap="flat">
            <a:solidFill>
              <a:srgbClr val="F77D4C"/>
            </a:solidFill>
            <a:prstDash val="solid"/>
            <a:miter lim="400000"/>
          </a:ln>
          <a:effectLst/>
          <a:sp3d/>
        </p:spPr>
        <p:style>
          <a:lnRef idx="0">
            <a:scrgbClr r="0" g="0" b="0"/>
          </a:lnRef>
          <a:fillRef idx="0">
            <a:scrgbClr r="0" g="0" b="0"/>
          </a:fillRef>
          <a:effectRef idx="0">
            <a:scrgbClr r="0" g="0" b="0"/>
          </a:effectRef>
          <a:fontRef idx="none"/>
        </p:style>
      </p:cxnSp>
      <p:cxnSp>
        <p:nvCxnSpPr>
          <p:cNvPr id="28" name="Straight Connector 27">
            <a:extLst>
              <a:ext uri="{FF2B5EF4-FFF2-40B4-BE49-F238E27FC236}">
                <a16:creationId xmlns:a16="http://schemas.microsoft.com/office/drawing/2014/main" id="{D2AEEF8F-000B-6C48-8FFB-34A6E3436AE3}"/>
              </a:ext>
            </a:extLst>
          </p:cNvPr>
          <p:cNvCxnSpPr>
            <a:cxnSpLocks/>
          </p:cNvCxnSpPr>
          <p:nvPr/>
        </p:nvCxnSpPr>
        <p:spPr>
          <a:xfrm flipH="1">
            <a:off x="8460017" y="7545852"/>
            <a:ext cx="4794599" cy="2238477"/>
          </a:xfrm>
          <a:prstGeom prst="line">
            <a:avLst/>
          </a:prstGeom>
          <a:noFill/>
          <a:ln w="63500" cap="flat">
            <a:solidFill>
              <a:srgbClr val="F77D4C"/>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9709685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199 Start-Up + $25/month for Business Support"/>
          <p:cNvSpPr txBox="1"/>
          <p:nvPr/>
        </p:nvSpPr>
        <p:spPr>
          <a:xfrm>
            <a:off x="1997452" y="2266106"/>
            <a:ext cx="20367830" cy="11159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a:lnSpc>
                <a:spcPct val="80000"/>
              </a:lnSpc>
              <a:defRPr sz="7000" i="1">
                <a:solidFill>
                  <a:srgbClr val="4F92D3"/>
                </a:solidFill>
              </a:defRPr>
            </a:pPr>
            <a:r>
              <a:rPr dirty="0">
                <a:latin typeface="Helvetica" pitchFamily="2" charset="0"/>
              </a:rPr>
              <a:t>$199 Start-Up + $25/month Business Support</a:t>
            </a:r>
            <a:r>
              <a:rPr dirty="0">
                <a:solidFill>
                  <a:srgbClr val="000000">
                    <a:alpha val="84705"/>
                  </a:srgbClr>
                </a:solidFill>
                <a:latin typeface="Helvetica" pitchFamily="2" charset="0"/>
              </a:rPr>
              <a:t> </a:t>
            </a:r>
          </a:p>
        </p:txBody>
      </p:sp>
      <p:sp>
        <p:nvSpPr>
          <p:cNvPr id="223" name="Online Business"/>
          <p:cNvSpPr txBox="1"/>
          <p:nvPr/>
        </p:nvSpPr>
        <p:spPr>
          <a:xfrm>
            <a:off x="2150166" y="1089210"/>
            <a:ext cx="21699849" cy="11022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lnSpc>
                <a:spcPct val="80000"/>
              </a:lnSpc>
              <a:defRPr sz="9000" b="1">
                <a:solidFill>
                  <a:srgbClr val="4F92D3"/>
                </a:solidFill>
              </a:defRPr>
            </a:pPr>
            <a:r>
              <a:rPr lang="en-US" sz="7500" dirty="0">
                <a:latin typeface="Helvetica" pitchFamily="2" charset="0"/>
              </a:rPr>
              <a:t>Become an Independent Business Owner (IBO)</a:t>
            </a:r>
            <a:endParaRPr sz="7500" dirty="0">
              <a:solidFill>
                <a:srgbClr val="000000">
                  <a:alpha val="84705"/>
                </a:srgbClr>
              </a:solidFill>
              <a:latin typeface="Helvetica" pitchFamily="2" charset="0"/>
            </a:endParaRPr>
          </a:p>
        </p:txBody>
      </p:sp>
      <p:grpSp>
        <p:nvGrpSpPr>
          <p:cNvPr id="2" name="Group 1">
            <a:extLst>
              <a:ext uri="{FF2B5EF4-FFF2-40B4-BE49-F238E27FC236}">
                <a16:creationId xmlns:a16="http://schemas.microsoft.com/office/drawing/2014/main" id="{68A75D79-C7F2-403C-9F21-60F6886BBEE2}"/>
              </a:ext>
            </a:extLst>
          </p:cNvPr>
          <p:cNvGrpSpPr/>
          <p:nvPr/>
        </p:nvGrpSpPr>
        <p:grpSpPr>
          <a:xfrm>
            <a:off x="825944" y="948145"/>
            <a:ext cx="1115916" cy="1140572"/>
            <a:chOff x="2867400" y="1065104"/>
            <a:chExt cx="1115916" cy="1140572"/>
          </a:xfrm>
        </p:grpSpPr>
        <p:sp>
          <p:nvSpPr>
            <p:cNvPr id="224" name="Кружок"/>
            <p:cNvSpPr/>
            <p:nvPr/>
          </p:nvSpPr>
          <p:spPr>
            <a:xfrm>
              <a:off x="2867400" y="1089761"/>
              <a:ext cx="1115916" cy="1115915"/>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25" name="4"/>
            <p:cNvSpPr txBox="1"/>
            <p:nvPr/>
          </p:nvSpPr>
          <p:spPr>
            <a:xfrm>
              <a:off x="3139035" y="1065104"/>
              <a:ext cx="572645" cy="9810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ts val="9400"/>
                </a:lnSpc>
                <a:defRPr sz="6600">
                  <a:solidFill>
                    <a:srgbClr val="FFFFFF"/>
                  </a:solidFill>
                </a:defRPr>
              </a:lvl1pPr>
            </a:lstStyle>
            <a:p>
              <a:r>
                <a:rPr dirty="0">
                  <a:latin typeface="Helvetica" pitchFamily="2" charset="0"/>
                </a:rPr>
                <a:t>4</a:t>
              </a:r>
            </a:p>
          </p:txBody>
        </p:sp>
      </p:grpSp>
      <p:grpSp>
        <p:nvGrpSpPr>
          <p:cNvPr id="238" name="Группа"/>
          <p:cNvGrpSpPr/>
          <p:nvPr/>
        </p:nvGrpSpPr>
        <p:grpSpPr>
          <a:xfrm>
            <a:off x="4390786" y="4329987"/>
            <a:ext cx="15581164" cy="7682173"/>
            <a:chOff x="0" y="0"/>
            <a:chExt cx="15581163" cy="7682171"/>
          </a:xfrm>
        </p:grpSpPr>
        <p:sp>
          <p:nvSpPr>
            <p:cNvPr id="228" name="Personalized Website"/>
            <p:cNvSpPr txBox="1"/>
            <p:nvPr/>
          </p:nvSpPr>
          <p:spPr>
            <a:xfrm>
              <a:off x="1394503" y="1650230"/>
              <a:ext cx="3862189" cy="15056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ct val="100000"/>
                </a:lnSpc>
                <a:spcBef>
                  <a:spcPts val="3000"/>
                </a:spcBef>
                <a:defRPr sz="5500" spc="-165"/>
              </a:lvl1pPr>
            </a:lstStyle>
            <a:p>
              <a:r>
                <a:rPr sz="5000" dirty="0">
                  <a:latin typeface="Helvetica" pitchFamily="2" charset="0"/>
                </a:rPr>
                <a:t>Personalized Website</a:t>
              </a:r>
            </a:p>
          </p:txBody>
        </p:sp>
        <p:sp>
          <p:nvSpPr>
            <p:cNvPr id="229" name="Compass App &amp;  Marketing Tools"/>
            <p:cNvSpPr txBox="1"/>
            <p:nvPr/>
          </p:nvSpPr>
          <p:spPr>
            <a:xfrm>
              <a:off x="8930295" y="1441647"/>
              <a:ext cx="5511152" cy="19949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p>
              <a:pPr>
                <a:lnSpc>
                  <a:spcPct val="100000"/>
                </a:lnSpc>
                <a:spcBef>
                  <a:spcPts val="3000"/>
                </a:spcBef>
                <a:defRPr sz="5500" spc="-165"/>
              </a:pPr>
              <a:r>
                <a:rPr sz="5000" dirty="0">
                  <a:latin typeface="Helvetica" pitchFamily="2" charset="0"/>
                </a:rPr>
                <a:t>Compass </a:t>
              </a:r>
              <a:r>
                <a:rPr lang="en-US" sz="5000" dirty="0">
                  <a:latin typeface="Helvetica" pitchFamily="2" charset="0"/>
                </a:rPr>
                <a:t>Online</a:t>
              </a:r>
              <a:r>
                <a:rPr sz="5000" dirty="0">
                  <a:latin typeface="Helvetica" pitchFamily="2" charset="0"/>
                </a:rPr>
                <a:t> &amp; </a:t>
              </a:r>
              <a:br>
                <a:rPr sz="5000" dirty="0">
                  <a:latin typeface="Helvetica" pitchFamily="2" charset="0"/>
                </a:rPr>
              </a:br>
              <a:r>
                <a:rPr sz="5000" dirty="0">
                  <a:latin typeface="Helvetica" pitchFamily="2" charset="0"/>
                </a:rPr>
                <a:t>Marketing Tools</a:t>
              </a:r>
            </a:p>
          </p:txBody>
        </p:sp>
        <p:pic>
          <p:nvPicPr>
            <p:cNvPr id="230" name="Изображение" descr="Изображение"/>
            <p:cNvPicPr>
              <a:picLocks noChangeAspect="1"/>
            </p:cNvPicPr>
            <p:nvPr/>
          </p:nvPicPr>
          <p:blipFill>
            <a:blip r:embed="rId2"/>
            <a:srcRect/>
            <a:stretch>
              <a:fillRect/>
            </a:stretch>
          </p:blipFill>
          <p:spPr>
            <a:xfrm>
              <a:off x="2528584" y="64737"/>
              <a:ext cx="1718718" cy="1416306"/>
            </a:xfrm>
            <a:prstGeom prst="rect">
              <a:avLst/>
            </a:prstGeom>
            <a:ln w="12700" cap="flat">
              <a:noFill/>
              <a:miter lim="400000"/>
            </a:ln>
            <a:effectLst/>
          </p:spPr>
        </p:pic>
        <p:pic>
          <p:nvPicPr>
            <p:cNvPr id="231" name="Изображение" descr="Изображение"/>
            <p:cNvPicPr>
              <a:picLocks noChangeAspect="1"/>
            </p:cNvPicPr>
            <p:nvPr/>
          </p:nvPicPr>
          <p:blipFill>
            <a:blip r:embed="rId3"/>
            <a:stretch>
              <a:fillRect/>
            </a:stretch>
          </p:blipFill>
          <p:spPr>
            <a:xfrm>
              <a:off x="11043952" y="0"/>
              <a:ext cx="1296396" cy="1354247"/>
            </a:xfrm>
            <a:prstGeom prst="rect">
              <a:avLst/>
            </a:prstGeom>
            <a:ln w="12700" cap="flat">
              <a:noFill/>
              <a:miter lim="400000"/>
            </a:ln>
            <a:effectLst/>
          </p:spPr>
        </p:pic>
        <p:sp>
          <p:nvSpPr>
            <p:cNvPr id="232" name="Линия"/>
            <p:cNvSpPr/>
            <p:nvPr/>
          </p:nvSpPr>
          <p:spPr>
            <a:xfrm flipH="1">
              <a:off x="7790581" y="384809"/>
              <a:ext cx="1" cy="7297362"/>
            </a:xfrm>
            <a:prstGeom prst="line">
              <a:avLst/>
            </a:prstGeom>
            <a:noFill/>
            <a:ln w="12700" cap="flat">
              <a:solidFill>
                <a:srgbClr val="102C53"/>
              </a:solidFill>
              <a:prstDash val="solid"/>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33" name="Линия"/>
            <p:cNvSpPr/>
            <p:nvPr/>
          </p:nvSpPr>
          <p:spPr>
            <a:xfrm>
              <a:off x="0" y="3517488"/>
              <a:ext cx="15581163" cy="1"/>
            </a:xfrm>
            <a:prstGeom prst="line">
              <a:avLst/>
            </a:prstGeom>
            <a:noFill/>
            <a:ln w="12700" cap="flat">
              <a:solidFill>
                <a:srgbClr val="102C53"/>
              </a:solidFill>
              <a:prstDash val="solid"/>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pic>
          <p:nvPicPr>
            <p:cNvPr id="234" name="Изображение" descr="Изображение"/>
            <p:cNvPicPr>
              <a:picLocks noChangeAspect="1"/>
            </p:cNvPicPr>
            <p:nvPr/>
          </p:nvPicPr>
          <p:blipFill>
            <a:blip r:embed="rId4"/>
            <a:stretch>
              <a:fillRect/>
            </a:stretch>
          </p:blipFill>
          <p:spPr>
            <a:xfrm>
              <a:off x="2459674" y="4439491"/>
              <a:ext cx="1875322" cy="1009856"/>
            </a:xfrm>
            <a:prstGeom prst="rect">
              <a:avLst/>
            </a:prstGeom>
            <a:ln w="12700" cap="flat">
              <a:noFill/>
              <a:miter lim="400000"/>
            </a:ln>
            <a:effectLst/>
          </p:spPr>
        </p:pic>
        <p:sp>
          <p:nvSpPr>
            <p:cNvPr id="235" name="Complete Business Tracking &amp; Reporting"/>
            <p:cNvSpPr txBox="1"/>
            <p:nvPr/>
          </p:nvSpPr>
          <p:spPr>
            <a:xfrm>
              <a:off x="390053" y="6080919"/>
              <a:ext cx="5871087" cy="15056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p>
              <a:pPr>
                <a:lnSpc>
                  <a:spcPct val="100000"/>
                </a:lnSpc>
                <a:spcBef>
                  <a:spcPts val="3000"/>
                </a:spcBef>
                <a:defRPr sz="5500" spc="-165"/>
              </a:pPr>
              <a:r>
                <a:rPr sz="5000" dirty="0">
                  <a:latin typeface="Helvetica" pitchFamily="2" charset="0"/>
                </a:rPr>
                <a:t>Complete Business</a:t>
              </a:r>
              <a:br>
                <a:rPr sz="5000" dirty="0">
                  <a:latin typeface="Helvetica" pitchFamily="2" charset="0"/>
                </a:rPr>
              </a:br>
              <a:r>
                <a:rPr sz="5000" dirty="0">
                  <a:latin typeface="Helvetica" pitchFamily="2" charset="0"/>
                </a:rPr>
                <a:t>Tracking &amp; Reporting</a:t>
              </a:r>
            </a:p>
          </p:txBody>
        </p:sp>
        <p:pic>
          <p:nvPicPr>
            <p:cNvPr id="236" name="Изображение" descr="Изображение"/>
            <p:cNvPicPr>
              <a:picLocks noChangeAspect="1"/>
            </p:cNvPicPr>
            <p:nvPr/>
          </p:nvPicPr>
          <p:blipFill>
            <a:blip r:embed="rId5"/>
            <a:srcRect/>
            <a:stretch>
              <a:fillRect/>
            </a:stretch>
          </p:blipFill>
          <p:spPr>
            <a:xfrm>
              <a:off x="10707828" y="4179579"/>
              <a:ext cx="1878670" cy="1671725"/>
            </a:xfrm>
            <a:prstGeom prst="rect">
              <a:avLst/>
            </a:prstGeom>
            <a:ln w="12700" cap="flat">
              <a:noFill/>
              <a:miter lim="400000"/>
            </a:ln>
            <a:effectLst/>
          </p:spPr>
        </p:pic>
        <p:sp>
          <p:nvSpPr>
            <p:cNvPr id="237" name="Complete Customer Support"/>
            <p:cNvSpPr txBox="1"/>
            <p:nvPr/>
          </p:nvSpPr>
          <p:spPr>
            <a:xfrm>
              <a:off x="8746114" y="6080919"/>
              <a:ext cx="5802097" cy="15056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ct val="100000"/>
                </a:lnSpc>
                <a:spcBef>
                  <a:spcPts val="3000"/>
                </a:spcBef>
                <a:defRPr sz="5500" spc="-165"/>
              </a:lvl1pPr>
            </a:lstStyle>
            <a:p>
              <a:r>
                <a:rPr sz="5000" dirty="0">
                  <a:latin typeface="Helvetica" pitchFamily="2" charset="0"/>
                </a:rPr>
                <a:t>Complete Customer Support</a:t>
              </a:r>
            </a:p>
          </p:txBody>
        </p:sp>
      </p:grpSp>
      <p:sp>
        <p:nvSpPr>
          <p:cNvPr id="239" name="Линия"/>
          <p:cNvSpPr/>
          <p:nvPr/>
        </p:nvSpPr>
        <p:spPr>
          <a:xfrm>
            <a:off x="3490732" y="3448802"/>
            <a:ext cx="17381271"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Tree>
    <p:extLst>
      <p:ext uri="{BB962C8B-B14F-4D97-AF65-F5344CB8AC3E}">
        <p14:creationId xmlns:p14="http://schemas.microsoft.com/office/powerpoint/2010/main" val="407585884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You Get Your Own Online Business!"/>
          <p:cNvSpPr txBox="1"/>
          <p:nvPr/>
        </p:nvSpPr>
        <p:spPr>
          <a:xfrm>
            <a:off x="2023498" y="906581"/>
            <a:ext cx="20330886" cy="13147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lnSpc>
                <a:spcPct val="80000"/>
              </a:lnSpc>
              <a:defRPr sz="9000" b="1">
                <a:solidFill>
                  <a:srgbClr val="4F92D3"/>
                </a:solidFill>
              </a:defRPr>
            </a:pPr>
            <a:r>
              <a:rPr dirty="0">
                <a:latin typeface="Helvetica" pitchFamily="2" charset="0"/>
              </a:rPr>
              <a:t>You Get Your Own Online Business!</a:t>
            </a:r>
            <a:r>
              <a:rPr dirty="0">
                <a:solidFill>
                  <a:srgbClr val="000000">
                    <a:alpha val="84705"/>
                  </a:srgbClr>
                </a:solidFill>
                <a:latin typeface="Helvetica" pitchFamily="2" charset="0"/>
              </a:rPr>
              <a:t> </a:t>
            </a:r>
          </a:p>
        </p:txBody>
      </p:sp>
      <p:sp>
        <p:nvSpPr>
          <p:cNvPr id="247" name="Линия"/>
          <p:cNvSpPr/>
          <p:nvPr/>
        </p:nvSpPr>
        <p:spPr>
          <a:xfrm>
            <a:off x="1381380" y="2278134"/>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pic>
        <p:nvPicPr>
          <p:cNvPr id="7" name="LapTop.jpg" descr="LapTop.jpg">
            <a:extLst>
              <a:ext uri="{FF2B5EF4-FFF2-40B4-BE49-F238E27FC236}">
                <a16:creationId xmlns:a16="http://schemas.microsoft.com/office/drawing/2014/main" id="{24FBDEC2-434A-E644-B6A2-4CFB81DCD1CB}"/>
              </a:ext>
            </a:extLst>
          </p:cNvPr>
          <p:cNvPicPr>
            <a:picLocks noChangeAspect="1"/>
          </p:cNvPicPr>
          <p:nvPr/>
        </p:nvPicPr>
        <p:blipFill>
          <a:blip r:embed="rId2"/>
          <a:stretch>
            <a:fillRect/>
          </a:stretch>
        </p:blipFill>
        <p:spPr>
          <a:xfrm>
            <a:off x="3917173" y="2506045"/>
            <a:ext cx="16110145" cy="10651943"/>
          </a:xfrm>
          <a:prstGeom prst="rect">
            <a:avLst/>
          </a:prstGeom>
          <a:ln w="12700">
            <a:miter lim="400000"/>
          </a:ln>
        </p:spPr>
      </p:pic>
    </p:spTree>
    <p:extLst>
      <p:ext uri="{BB962C8B-B14F-4D97-AF65-F5344CB8AC3E}">
        <p14:creationId xmlns:p14="http://schemas.microsoft.com/office/powerpoint/2010/main" val="329480928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Residual Income"/>
          <p:cNvSpPr txBox="1"/>
          <p:nvPr/>
        </p:nvSpPr>
        <p:spPr>
          <a:xfrm>
            <a:off x="2812969" y="818350"/>
            <a:ext cx="20217072" cy="12887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lnSpc>
                <a:spcPct val="80000"/>
              </a:lnSpc>
              <a:defRPr sz="9000" b="1">
                <a:solidFill>
                  <a:srgbClr val="4F92D3"/>
                </a:solidFill>
              </a:defRPr>
            </a:pPr>
            <a:r>
              <a:rPr lang="en-US" sz="8800" dirty="0">
                <a:latin typeface="Helvetica" pitchFamily="2" charset="0"/>
              </a:rPr>
              <a:t>Personal </a:t>
            </a:r>
            <a:r>
              <a:rPr lang="en-US" sz="8800" dirty="0">
                <a:solidFill>
                  <a:srgbClr val="4F92D3"/>
                </a:solidFill>
                <a:latin typeface="Helvetica" pitchFamily="2" charset="0"/>
              </a:rPr>
              <a:t>Monthly</a:t>
            </a:r>
            <a:r>
              <a:rPr lang="en-US" sz="8800" dirty="0">
                <a:latin typeface="Helvetica" pitchFamily="2" charset="0"/>
              </a:rPr>
              <a:t> Customer Bonuses</a:t>
            </a:r>
            <a:endParaRPr sz="8800" dirty="0">
              <a:solidFill>
                <a:srgbClr val="000000">
                  <a:alpha val="84705"/>
                </a:srgbClr>
              </a:solidFill>
              <a:latin typeface="Helvetica" pitchFamily="2" charset="0"/>
            </a:endParaRPr>
          </a:p>
        </p:txBody>
      </p:sp>
      <p:grpSp>
        <p:nvGrpSpPr>
          <p:cNvPr id="252" name="Группа"/>
          <p:cNvGrpSpPr/>
          <p:nvPr/>
        </p:nvGrpSpPr>
        <p:grpSpPr>
          <a:xfrm>
            <a:off x="1406828" y="674834"/>
            <a:ext cx="1115916" cy="1115915"/>
            <a:chOff x="0" y="0"/>
            <a:chExt cx="1115914" cy="1115914"/>
          </a:xfrm>
        </p:grpSpPr>
        <p:sp>
          <p:nvSpPr>
            <p:cNvPr id="250"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51" name="6"/>
            <p:cNvSpPr txBox="1"/>
            <p:nvPr/>
          </p:nvSpPr>
          <p:spPr>
            <a:xfrm>
              <a:off x="271635" y="0"/>
              <a:ext cx="572644" cy="9810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dirty="0">
                  <a:latin typeface="Helvetica" pitchFamily="2" charset="0"/>
                </a:rPr>
                <a:t>5</a:t>
              </a:r>
              <a:endParaRPr dirty="0">
                <a:latin typeface="Helvetica" pitchFamily="2" charset="0"/>
              </a:endParaRPr>
            </a:p>
          </p:txBody>
        </p:sp>
      </p:grpSp>
      <p:sp>
        <p:nvSpPr>
          <p:cNvPr id="253" name="Линия"/>
          <p:cNvSpPr/>
          <p:nvPr/>
        </p:nvSpPr>
        <p:spPr>
          <a:xfrm>
            <a:off x="1381380" y="2438554"/>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55" name="Refer to ACN Compensation Plan for details!"/>
          <p:cNvSpPr txBox="1"/>
          <p:nvPr/>
        </p:nvSpPr>
        <p:spPr>
          <a:xfrm>
            <a:off x="533879" y="12264357"/>
            <a:ext cx="19658266" cy="8213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nSpc>
                <a:spcPct val="100000"/>
              </a:lnSpc>
              <a:spcBef>
                <a:spcPts val="3000"/>
              </a:spcBef>
              <a:defRPr sz="3800" i="1" spc="-114"/>
            </a:pPr>
            <a:r>
              <a:rPr sz="4400" dirty="0">
                <a:latin typeface="Helvetica" pitchFamily="2" charset="0"/>
              </a:rPr>
              <a:t>Refer to </a:t>
            </a:r>
            <a:r>
              <a:rPr lang="en-US" sz="4400" dirty="0">
                <a:latin typeface="Helvetica" pitchFamily="2" charset="0"/>
              </a:rPr>
              <a:t>the </a:t>
            </a:r>
            <a:r>
              <a:rPr sz="4400" dirty="0">
                <a:latin typeface="Helvetica" pitchFamily="2" charset="0"/>
              </a:rPr>
              <a:t>ACN Compensation Plan for </a:t>
            </a:r>
            <a:r>
              <a:rPr lang="en-US" sz="4400" dirty="0">
                <a:latin typeface="Helvetica" pitchFamily="2" charset="0"/>
              </a:rPr>
              <a:t>point requirements and complete </a:t>
            </a:r>
            <a:r>
              <a:rPr sz="4400" dirty="0">
                <a:latin typeface="Helvetica" pitchFamily="2" charset="0"/>
              </a:rPr>
              <a:t>details!</a:t>
            </a:r>
            <a:r>
              <a:rPr sz="4400" dirty="0">
                <a:solidFill>
                  <a:srgbClr val="000000">
                    <a:alpha val="84705"/>
                  </a:srgbClr>
                </a:solidFill>
                <a:latin typeface="Helvetica" pitchFamily="2" charset="0"/>
              </a:rPr>
              <a:t> </a:t>
            </a:r>
          </a:p>
        </p:txBody>
      </p:sp>
      <p:sp>
        <p:nvSpPr>
          <p:cNvPr id="14" name="Rectangle 13">
            <a:extLst>
              <a:ext uri="{FF2B5EF4-FFF2-40B4-BE49-F238E27FC236}">
                <a16:creationId xmlns:a16="http://schemas.microsoft.com/office/drawing/2014/main" id="{D183C3CF-E954-4A0D-917A-C30E2B56E0FB}"/>
              </a:ext>
            </a:extLst>
          </p:cNvPr>
          <p:cNvSpPr/>
          <p:nvPr/>
        </p:nvSpPr>
        <p:spPr>
          <a:xfrm>
            <a:off x="3986520" y="5618674"/>
            <a:ext cx="9736725" cy="5909310"/>
          </a:xfrm>
          <a:prstGeom prst="rect">
            <a:avLst/>
          </a:prstGeom>
        </p:spPr>
        <p:txBody>
          <a:bodyPr wrap="square">
            <a:spAutoFit/>
          </a:bodyPr>
          <a:lstStyle/>
          <a:p>
            <a:pPr algn="r">
              <a:lnSpc>
                <a:spcPct val="100000"/>
              </a:lnSpc>
            </a:pPr>
            <a:r>
              <a:rPr lang="en-US" sz="6600" dirty="0">
                <a:latin typeface="Helvetica" pitchFamily="2" charset="0"/>
              </a:rPr>
              <a:t>5 Services = $200</a:t>
            </a:r>
          </a:p>
          <a:p>
            <a:pPr algn="r">
              <a:lnSpc>
                <a:spcPct val="100000"/>
              </a:lnSpc>
            </a:pPr>
            <a:endParaRPr lang="en-US" sz="18000" dirty="0">
              <a:latin typeface="Helvetica" pitchFamily="2" charset="0"/>
            </a:endParaRPr>
          </a:p>
          <a:p>
            <a:pPr algn="r">
              <a:lnSpc>
                <a:spcPct val="100000"/>
              </a:lnSpc>
            </a:pPr>
            <a:r>
              <a:rPr lang="en-US" sz="6600" dirty="0">
                <a:latin typeface="Helvetica" pitchFamily="2" charset="0"/>
              </a:rPr>
              <a:t>  8 Services = $400</a:t>
            </a:r>
          </a:p>
          <a:p>
            <a:pPr algn="r">
              <a:lnSpc>
                <a:spcPct val="100000"/>
              </a:lnSpc>
            </a:pPr>
            <a:r>
              <a:rPr lang="en-US" sz="6600" dirty="0">
                <a:latin typeface="Helvetica" pitchFamily="2" charset="0"/>
              </a:rPr>
              <a:t>11 Services = $600</a:t>
            </a:r>
          </a:p>
        </p:txBody>
      </p:sp>
      <p:sp>
        <p:nvSpPr>
          <p:cNvPr id="15" name="Rectangle 14">
            <a:extLst>
              <a:ext uri="{FF2B5EF4-FFF2-40B4-BE49-F238E27FC236}">
                <a16:creationId xmlns:a16="http://schemas.microsoft.com/office/drawing/2014/main" id="{794A3C09-2AD5-4282-A0AC-6F004B3AC10A}"/>
              </a:ext>
            </a:extLst>
          </p:cNvPr>
          <p:cNvSpPr/>
          <p:nvPr/>
        </p:nvSpPr>
        <p:spPr>
          <a:xfrm>
            <a:off x="2164454" y="4895826"/>
            <a:ext cx="14215713" cy="702949"/>
          </a:xfrm>
          <a:prstGeom prst="rect">
            <a:avLst/>
          </a:prstGeom>
        </p:spPr>
        <p:txBody>
          <a:bodyPr wrap="square">
            <a:spAutoFit/>
          </a:bodyPr>
          <a:lstStyle/>
          <a:p>
            <a:pPr algn="l"/>
            <a:r>
              <a:rPr lang="en-US" sz="7200" dirty="0">
                <a:solidFill>
                  <a:srgbClr val="4F92D3"/>
                </a:solidFill>
                <a:latin typeface="Helvetica" pitchFamily="2" charset="0"/>
              </a:rPr>
              <a:t>Acquire Customers Totaling:</a:t>
            </a:r>
          </a:p>
        </p:txBody>
      </p:sp>
      <p:sp>
        <p:nvSpPr>
          <p:cNvPr id="16" name="Rectangle 15">
            <a:extLst>
              <a:ext uri="{FF2B5EF4-FFF2-40B4-BE49-F238E27FC236}">
                <a16:creationId xmlns:a16="http://schemas.microsoft.com/office/drawing/2014/main" id="{5900076A-DCBB-4003-8DC6-466417054EC4}"/>
              </a:ext>
            </a:extLst>
          </p:cNvPr>
          <p:cNvSpPr/>
          <p:nvPr/>
        </p:nvSpPr>
        <p:spPr>
          <a:xfrm>
            <a:off x="5520690" y="6868247"/>
            <a:ext cx="8845248" cy="2215991"/>
          </a:xfrm>
          <a:prstGeom prst="rect">
            <a:avLst/>
          </a:prstGeom>
          <a:ln w="57150">
            <a:solidFill>
              <a:schemeClr val="accent2"/>
            </a:solidFill>
          </a:ln>
        </p:spPr>
        <p:txBody>
          <a:bodyPr wrap="square">
            <a:spAutoFit/>
          </a:bodyPr>
          <a:lstStyle/>
          <a:p>
            <a:pPr>
              <a:lnSpc>
                <a:spcPct val="100000"/>
              </a:lnSpc>
            </a:pPr>
            <a:r>
              <a:rPr lang="en-US" sz="6600" b="1" dirty="0">
                <a:solidFill>
                  <a:srgbClr val="3782CD"/>
                </a:solidFill>
                <a:latin typeface="Helvetica" pitchFamily="2" charset="0"/>
              </a:rPr>
              <a:t>Plus </a:t>
            </a:r>
            <a:r>
              <a:rPr lang="en-US" sz="7200" b="1" dirty="0">
                <a:solidFill>
                  <a:srgbClr val="3782CD"/>
                </a:solidFill>
                <a:latin typeface="Helvetica" pitchFamily="2" charset="0"/>
              </a:rPr>
              <a:t>$200 </a:t>
            </a:r>
            <a:r>
              <a:rPr lang="en-US" sz="6600" dirty="0">
                <a:solidFill>
                  <a:srgbClr val="3782CD"/>
                </a:solidFill>
                <a:latin typeface="Helvetica" pitchFamily="2" charset="0"/>
              </a:rPr>
              <a:t>for Every Additional 3 Services</a:t>
            </a:r>
          </a:p>
        </p:txBody>
      </p:sp>
      <p:grpSp>
        <p:nvGrpSpPr>
          <p:cNvPr id="6" name="Group 5">
            <a:extLst>
              <a:ext uri="{FF2B5EF4-FFF2-40B4-BE49-F238E27FC236}">
                <a16:creationId xmlns:a16="http://schemas.microsoft.com/office/drawing/2014/main" id="{68A6BFE5-41A2-8B44-B28D-27D753586688}"/>
              </a:ext>
            </a:extLst>
          </p:cNvPr>
          <p:cNvGrpSpPr/>
          <p:nvPr/>
        </p:nvGrpSpPr>
        <p:grpSpPr>
          <a:xfrm>
            <a:off x="15900108" y="5058248"/>
            <a:ext cx="6181823" cy="5000145"/>
            <a:chOff x="16278081" y="5950223"/>
            <a:chExt cx="4723661" cy="3820716"/>
          </a:xfrm>
        </p:grpSpPr>
        <p:grpSp>
          <p:nvGrpSpPr>
            <p:cNvPr id="11" name="Group 10">
              <a:extLst>
                <a:ext uri="{FF2B5EF4-FFF2-40B4-BE49-F238E27FC236}">
                  <a16:creationId xmlns:a16="http://schemas.microsoft.com/office/drawing/2014/main" id="{BC7D4482-608D-4A9B-8B1E-AB9971A3A293}"/>
                </a:ext>
              </a:extLst>
            </p:cNvPr>
            <p:cNvGrpSpPr/>
            <p:nvPr/>
          </p:nvGrpSpPr>
          <p:grpSpPr>
            <a:xfrm>
              <a:off x="16278081" y="5950223"/>
              <a:ext cx="4723661" cy="3815400"/>
              <a:chOff x="16497482" y="4645719"/>
              <a:chExt cx="4723661" cy="3815400"/>
            </a:xfrm>
          </p:grpSpPr>
          <p:pic>
            <p:nvPicPr>
              <p:cNvPr id="40" name="Picture 39">
                <a:extLst>
                  <a:ext uri="{FF2B5EF4-FFF2-40B4-BE49-F238E27FC236}">
                    <a16:creationId xmlns:a16="http://schemas.microsoft.com/office/drawing/2014/main" id="{29E91603-9B42-4B2D-A2A1-18735F8D0BDA}"/>
                  </a:ext>
                </a:extLst>
              </p:cNvPr>
              <p:cNvPicPr>
                <a:picLocks noChangeAspect="1"/>
              </p:cNvPicPr>
              <p:nvPr/>
            </p:nvPicPr>
            <p:blipFill>
              <a:blip r:embed="rId3"/>
              <a:stretch>
                <a:fillRect/>
              </a:stretch>
            </p:blipFill>
            <p:spPr>
              <a:xfrm>
                <a:off x="17231129" y="4659890"/>
                <a:ext cx="2338419" cy="2020447"/>
              </a:xfrm>
              <a:prstGeom prst="rect">
                <a:avLst/>
              </a:prstGeom>
            </p:spPr>
          </p:pic>
          <p:pic>
            <p:nvPicPr>
              <p:cNvPr id="39" name="Picture 38">
                <a:extLst>
                  <a:ext uri="{FF2B5EF4-FFF2-40B4-BE49-F238E27FC236}">
                    <a16:creationId xmlns:a16="http://schemas.microsoft.com/office/drawing/2014/main" id="{0CDA8557-89E0-4251-9732-7325C40679B9}"/>
                  </a:ext>
                </a:extLst>
              </p:cNvPr>
              <p:cNvPicPr>
                <a:picLocks noChangeAspect="1"/>
              </p:cNvPicPr>
              <p:nvPr/>
            </p:nvPicPr>
            <p:blipFill>
              <a:blip r:embed="rId3"/>
              <a:stretch>
                <a:fillRect/>
              </a:stretch>
            </p:blipFill>
            <p:spPr>
              <a:xfrm>
                <a:off x="18301483" y="4645719"/>
                <a:ext cx="2338419" cy="2020447"/>
              </a:xfrm>
              <a:prstGeom prst="rect">
                <a:avLst/>
              </a:prstGeom>
            </p:spPr>
          </p:pic>
          <p:pic>
            <p:nvPicPr>
              <p:cNvPr id="38" name="Picture 37">
                <a:extLst>
                  <a:ext uri="{FF2B5EF4-FFF2-40B4-BE49-F238E27FC236}">
                    <a16:creationId xmlns:a16="http://schemas.microsoft.com/office/drawing/2014/main" id="{7E9D6FB8-58E4-4CAC-9D56-B65B5D529FF6}"/>
                  </a:ext>
                </a:extLst>
              </p:cNvPr>
              <p:cNvPicPr>
                <a:picLocks noChangeAspect="1"/>
              </p:cNvPicPr>
              <p:nvPr/>
            </p:nvPicPr>
            <p:blipFill>
              <a:blip r:embed="rId3"/>
              <a:stretch>
                <a:fillRect/>
              </a:stretch>
            </p:blipFill>
            <p:spPr>
              <a:xfrm>
                <a:off x="18882724" y="5301394"/>
                <a:ext cx="2338419" cy="2020447"/>
              </a:xfrm>
              <a:prstGeom prst="rect">
                <a:avLst/>
              </a:prstGeom>
            </p:spPr>
          </p:pic>
          <p:pic>
            <p:nvPicPr>
              <p:cNvPr id="10" name="Picture 9">
                <a:extLst>
                  <a:ext uri="{FF2B5EF4-FFF2-40B4-BE49-F238E27FC236}">
                    <a16:creationId xmlns:a16="http://schemas.microsoft.com/office/drawing/2014/main" id="{DD4DCA34-77B6-49B9-B4CA-FE108B263A87}"/>
                  </a:ext>
                </a:extLst>
              </p:cNvPr>
              <p:cNvPicPr>
                <a:picLocks noChangeAspect="1"/>
              </p:cNvPicPr>
              <p:nvPr/>
            </p:nvPicPr>
            <p:blipFill>
              <a:blip r:embed="rId3"/>
              <a:stretch>
                <a:fillRect/>
              </a:stretch>
            </p:blipFill>
            <p:spPr>
              <a:xfrm>
                <a:off x="16497482" y="5308485"/>
                <a:ext cx="2338419" cy="2020447"/>
              </a:xfrm>
              <a:prstGeom prst="rect">
                <a:avLst/>
              </a:prstGeom>
            </p:spPr>
          </p:pic>
          <p:pic>
            <p:nvPicPr>
              <p:cNvPr id="13" name="Picture 12">
                <a:extLst>
                  <a:ext uri="{FF2B5EF4-FFF2-40B4-BE49-F238E27FC236}">
                    <a16:creationId xmlns:a16="http://schemas.microsoft.com/office/drawing/2014/main" id="{5ABCB7FB-F950-4E67-A442-F19744B7E724}"/>
                  </a:ext>
                </a:extLst>
              </p:cNvPr>
              <p:cNvPicPr>
                <a:picLocks noChangeAspect="1"/>
              </p:cNvPicPr>
              <p:nvPr/>
            </p:nvPicPr>
            <p:blipFill>
              <a:blip r:embed="rId4"/>
              <a:stretch>
                <a:fillRect/>
              </a:stretch>
            </p:blipFill>
            <p:spPr>
              <a:xfrm>
                <a:off x="17022161" y="5950223"/>
                <a:ext cx="3682298" cy="2510896"/>
              </a:xfrm>
              <a:prstGeom prst="rect">
                <a:avLst/>
              </a:prstGeom>
            </p:spPr>
          </p:pic>
        </p:grpSp>
        <p:sp>
          <p:nvSpPr>
            <p:cNvPr id="2" name="Rectangle 1">
              <a:extLst>
                <a:ext uri="{FF2B5EF4-FFF2-40B4-BE49-F238E27FC236}">
                  <a16:creationId xmlns:a16="http://schemas.microsoft.com/office/drawing/2014/main" id="{C444D0A4-DE1F-A74A-897A-3AF93EF6A663}"/>
                </a:ext>
              </a:extLst>
            </p:cNvPr>
            <p:cNvSpPr/>
            <p:nvPr/>
          </p:nvSpPr>
          <p:spPr>
            <a:xfrm>
              <a:off x="18330530" y="9084238"/>
              <a:ext cx="637954" cy="36279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2" name="Изображение" descr="Изображение">
              <a:extLst>
                <a:ext uri="{FF2B5EF4-FFF2-40B4-BE49-F238E27FC236}">
                  <a16:creationId xmlns:a16="http://schemas.microsoft.com/office/drawing/2014/main" id="{CC629D5D-5323-2C45-AE84-BD5CBE8FDE06}"/>
                </a:ext>
              </a:extLst>
            </p:cNvPr>
            <p:cNvPicPr>
              <a:picLocks noChangeAspect="1"/>
            </p:cNvPicPr>
            <p:nvPr/>
          </p:nvPicPr>
          <p:blipFill>
            <a:blip r:embed="rId5"/>
            <a:srcRect b="12451"/>
            <a:stretch>
              <a:fillRect/>
            </a:stretch>
          </p:blipFill>
          <p:spPr>
            <a:xfrm>
              <a:off x="17490209" y="7741271"/>
              <a:ext cx="2356688" cy="2029668"/>
            </a:xfrm>
            <a:prstGeom prst="rect">
              <a:avLst/>
            </a:prstGeom>
            <a:ln w="12700">
              <a:miter lim="400000"/>
            </a:ln>
          </p:spPr>
        </p:pic>
      </p:grpSp>
      <p:sp>
        <p:nvSpPr>
          <p:cNvPr id="21" name="TextBox 20">
            <a:extLst>
              <a:ext uri="{FF2B5EF4-FFF2-40B4-BE49-F238E27FC236}">
                <a16:creationId xmlns:a16="http://schemas.microsoft.com/office/drawing/2014/main" id="{3015471E-21CB-4F4A-96F9-D416D925CD4B}"/>
              </a:ext>
            </a:extLst>
          </p:cNvPr>
          <p:cNvSpPr txBox="1"/>
          <p:nvPr/>
        </p:nvSpPr>
        <p:spPr>
          <a:xfrm>
            <a:off x="2164454" y="3209880"/>
            <a:ext cx="19040084" cy="6817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6600" dirty="0">
                <a:effectLst/>
                <a:latin typeface="Helvetica" pitchFamily="2" charset="0"/>
              </a:rPr>
              <a:t>New IBOs earn $75 if they earn CQ in 30 days. </a:t>
            </a:r>
          </a:p>
        </p:txBody>
      </p:sp>
    </p:spTree>
  </p:cSld>
  <p:clrMapOvr>
    <a:masterClrMapping/>
  </p:clrMapOvr>
  <p:transition spd="med"/>
</p:sld>
</file>

<file path=ppt/theme/theme1.xml><?xml version="1.0" encoding="utf-8"?>
<a:theme xmlns:a="http://schemas.openxmlformats.org/drawingml/2006/main" name="White">
  <a:themeElements>
    <a:clrScheme name="Custom 1">
      <a:dk1>
        <a:srgbClr val="5E5E5E"/>
      </a:dk1>
      <a:lt1>
        <a:srgbClr val="FFFFFF"/>
      </a:lt1>
      <a:dk2>
        <a:srgbClr val="5E5E5E"/>
      </a:dk2>
      <a:lt2>
        <a:srgbClr val="D6D5D5"/>
      </a:lt2>
      <a:accent1>
        <a:srgbClr val="002956"/>
      </a:accent1>
      <a:accent2>
        <a:srgbClr val="5FCBC9"/>
      </a:accent2>
      <a:accent3>
        <a:srgbClr val="949BA2"/>
      </a:accent3>
      <a:accent4>
        <a:srgbClr val="367CCA"/>
      </a:accent4>
      <a:accent5>
        <a:srgbClr val="FE661B"/>
      </a:accent5>
      <a:accent6>
        <a:srgbClr val="6FB31C"/>
      </a:accent6>
      <a:hlink>
        <a:srgbClr val="0000FF"/>
      </a:hlink>
      <a:folHlink>
        <a:srgbClr val="FF00FF"/>
      </a:folHlink>
    </a:clrScheme>
    <a:fontScheme name="White">
      <a:majorFont>
        <a:latin typeface="Abril Fatface"/>
        <a:ea typeface="Abril Fatface"/>
        <a:cs typeface="Abril Fatface"/>
      </a:majorFont>
      <a:minorFont>
        <a:latin typeface="Myriad Pro"/>
        <a:ea typeface="Myriad Pro"/>
        <a:cs typeface="Myriad Pr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37E"/>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bril Fatface"/>
        <a:ea typeface="Abril Fatface"/>
        <a:cs typeface="Abril Fatface"/>
      </a:majorFont>
      <a:minorFont>
        <a:latin typeface="Myriad Pro"/>
        <a:ea typeface="Myriad Pro"/>
        <a:cs typeface="Myriad Pr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37E"/>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1911</TotalTime>
  <Words>492</Words>
  <Application>Microsoft Macintosh PowerPoint</Application>
  <PresentationFormat>Custom</PresentationFormat>
  <Paragraphs>84</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Helvetica</vt:lpstr>
      <vt:lpstr>Helvetica Bold Oblique</vt:lpstr>
      <vt:lpstr>Helvetica Neue</vt:lpstr>
      <vt:lpstr>Helvetica Neue Medium</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Allan Van Buhler</dc:creator>
  <cp:lastModifiedBy>Elena Silivonik</cp:lastModifiedBy>
  <cp:revision>110</cp:revision>
  <dcterms:modified xsi:type="dcterms:W3CDTF">2022-02-08T06:36:24Z</dcterms:modified>
</cp:coreProperties>
</file>