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0E7-D4D6-41C0-B3E8-9AA22DE43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44F95-0793-49DF-9571-F4968F37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E20A5-7D62-40AC-9482-7E032AF5D8D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925C41-64F6-4725-9AA3-369E2DA5B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404F9-5695-4B48-9333-02CAE866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01778-18B4-4317-8759-29701200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1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CA691-5AE1-4C6C-A9C2-FC821D00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56E07-E5BD-4395-9C2F-A1CBC001C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C158F-EFC5-4CD3-87BB-196DBF7F1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E20A5-7D62-40AC-9482-7E032AF5D8D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D96F8-66F7-410A-911B-CFE297ED6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5CB5B-5D4E-4F21-A6C3-58084EAC9E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01778-18B4-4317-8759-29701200E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0AA7B94-F855-4070-B73B-9C3BA306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149470-DC81-4544-B4A4-83BD03B82C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72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0ACC95-CD1D-45C9-9486-F195D8058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94B53-84BA-4326-B4C2-E254198587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3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424A14-7BFC-428C-97C7-ACC93FFF1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52542-3F04-473C-9A2D-ABB66AD6F1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22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6E65EB-E38D-406B-9977-8885A9BEC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Customer Order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BD1DA-0EE9-4066-A189-832AE3EAD0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D1076-8342-4A6A-9DD7-9159B7DF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Customer Order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E37D1-E0CA-4547-87AB-BED5D583D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45576B-7123-4D7C-9CB4-B6AF6214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Customer Order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295BE8-EA57-48CC-801C-DC4CCE08D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2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CCA26D5-B2AC-4749-B4AB-B9397E484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Customer Order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ABFCB1-D54F-4E30-9787-70FE7EF15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81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E4772B-75C0-4BDE-808F-52CE61B5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Customer Order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F1ECD5-D05D-4B66-90D9-886381E08E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7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88C360-8D9F-481F-8AB1-E4C7F0FA3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The Customer Order Process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C5CA6-F46C-4AE8-99D4-434545ADAD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5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7D64FD-DE03-487D-B3D2-6539C44C9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5B1F7A-8EAF-486F-8E02-0BB26145C4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4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CC4232D-7E95-4750-A9DD-16AE3B6C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Why TELUS?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8F9234-25AD-4C00-97EF-854D178A35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8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6ECCEF-590A-4AA3-AB97-5DA93C203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Why TELUS?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5DCC6D-2383-47F5-AA47-F8DF92DDBA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9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B009A3-7637-4419-A958-148477941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Why TELUS?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A7ABE-E176-45D2-86B0-D6183D494E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25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19B91EA-BA9B-4A3F-A782-92EA7702E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TELUS Plans &amp; Programs Overview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08913-68B2-4782-BB9C-35F307024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75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CBD324-C034-4760-8E97-C0B3E5FE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Key Things To Note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A1C22-4735-4A8E-B7C7-65EBFC2B4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65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19DAE7-6564-4F53-A136-C9F68B216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DA5A1-9E7C-42E7-851E-D7CDC6425B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2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91A16D-56B8-44CF-9BDF-068EB8EC5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BD3C32-B62C-451E-B125-52F5CB4BAF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6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0BE00E-CFF8-42E3-9442-8BF35EC25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00381-5EEC-473D-9B30-1D9D86007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0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On-screen Show (16:9)</PresentationFormat>
  <Paragraphs>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Why TELUS?</vt:lpstr>
      <vt:lpstr>Why TELUS?</vt:lpstr>
      <vt:lpstr>Why TELUS?</vt:lpstr>
      <vt:lpstr>TELUS Plans &amp; Programs Overview</vt:lpstr>
      <vt:lpstr>Key Things To 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Customer Order Process</vt:lpstr>
      <vt:lpstr>The Customer Order Process</vt:lpstr>
      <vt:lpstr>The Customer Order Process</vt:lpstr>
      <vt:lpstr>The Customer Order Process</vt:lpstr>
      <vt:lpstr>The Customer Order Process</vt:lpstr>
      <vt:lpstr>The Customer Order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 Arsov</dc:creator>
  <cp:lastModifiedBy>Danny Arsov</cp:lastModifiedBy>
  <cp:revision>1</cp:revision>
  <dcterms:created xsi:type="dcterms:W3CDTF">2022-03-14T22:27:38Z</dcterms:created>
  <dcterms:modified xsi:type="dcterms:W3CDTF">2022-03-14T22:27:38Z</dcterms:modified>
</cp:coreProperties>
</file>